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9"/>
  </p:notesMasterIdLst>
  <p:sldIdLst>
    <p:sldId id="272" r:id="rId2"/>
    <p:sldId id="276" r:id="rId3"/>
    <p:sldId id="277" r:id="rId4"/>
    <p:sldId id="1170" r:id="rId5"/>
    <p:sldId id="299" r:id="rId6"/>
    <p:sldId id="529" r:id="rId7"/>
    <p:sldId id="423" r:id="rId8"/>
    <p:sldId id="1127" r:id="rId9"/>
    <p:sldId id="278" r:id="rId10"/>
    <p:sldId id="1171" r:id="rId11"/>
    <p:sldId id="279" r:id="rId12"/>
    <p:sldId id="1172" r:id="rId13"/>
    <p:sldId id="1173" r:id="rId14"/>
    <p:sldId id="1174" r:id="rId15"/>
    <p:sldId id="261" r:id="rId16"/>
    <p:sldId id="262" r:id="rId17"/>
    <p:sldId id="1200" r:id="rId18"/>
    <p:sldId id="1180" r:id="rId19"/>
    <p:sldId id="263" r:id="rId20"/>
    <p:sldId id="264" r:id="rId21"/>
    <p:sldId id="267" r:id="rId22"/>
    <p:sldId id="1136" r:id="rId23"/>
    <p:sldId id="275" r:id="rId24"/>
    <p:sldId id="1061" r:id="rId25"/>
    <p:sldId id="1201" r:id="rId26"/>
    <p:sldId id="1022" r:id="rId27"/>
    <p:sldId id="11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'Sheet1'!$B$1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AA1-4410-8293-FEE1D636D8B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AA1-4410-8293-FEE1D636D8B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AA1-4410-8293-FEE1D636D8B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AA1-4410-8293-FEE1D636D8BF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AA1-4410-8293-FEE1D636D8BF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AA1-4410-8293-FEE1D636D8BF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AA1-4410-8293-FEE1D636D8BF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AA1-4410-8293-FEE1D636D8BF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AA1-4410-8293-FEE1D636D8BF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CAA1-4410-8293-FEE1D636D8B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AA1-4410-8293-FEE1D636D8B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CAA1-4410-8293-FEE1D636D8B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AA1-4410-8293-FEE1D636D8B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CAA1-4410-8293-FEE1D636D8B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CAA1-4410-8293-FEE1D636D8B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CAA1-4410-8293-FEE1D636D8BF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CAA1-4410-8293-FEE1D636D8B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CAA1-4410-8293-FEE1D636D8B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AA1-4410-8293-FEE1D636D8BF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A-CAA1-4410-8293-FEE1D636D8BF}"/>
                </c:ext>
              </c:extLst>
            </c:dLbl>
            <c:spPr>
              <a:solidFill>
                <a:schemeClr val="lt1">
                  <a:alpha val="75000"/>
                </a:schemeClr>
              </a:solidFill>
              <a:ln w="9525"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'Sheet1'!$A$2:$A$11</c:f>
              <c:strCache>
                <c:ptCount val="10"/>
                <c:pt idx="0">
                  <c:v>Food</c:v>
                </c:pt>
                <c:pt idx="1">
                  <c:v>Plastics</c:v>
                </c:pt>
                <c:pt idx="2">
                  <c:v>Paper</c:v>
                </c:pt>
                <c:pt idx="3">
                  <c:v>Garden</c:v>
                </c:pt>
                <c:pt idx="4">
                  <c:v>Nappies</c:v>
                </c:pt>
                <c:pt idx="5">
                  <c:v>Other</c:v>
                </c:pt>
                <c:pt idx="6">
                  <c:v>Glass</c:v>
                </c:pt>
                <c:pt idx="7">
                  <c:v>Metal</c:v>
                </c:pt>
                <c:pt idx="8">
                  <c:v>Electrical</c:v>
                </c:pt>
                <c:pt idx="9">
                  <c:v>Textiles</c:v>
                </c:pt>
              </c:strCache>
            </c:strRef>
          </c:cat>
          <c:val>
            <c:numRef>
              <c:f>'Sheet1'!$B$2:$B$11</c:f>
              <c:numCache>
                <c:formatCode>General</c:formatCode>
                <c:ptCount val="10"/>
                <c:pt idx="0">
                  <c:v>40</c:v>
                </c:pt>
                <c:pt idx="1">
                  <c:v>13</c:v>
                </c:pt>
                <c:pt idx="2">
                  <c:v>10</c:v>
                </c:pt>
                <c:pt idx="3">
                  <c:v>9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A1-4410-8293-FEE1D636D8BF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Compostable waste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AA-460C-8563-AC80CF7D054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8AA-460C-8563-AC80CF7D054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AA-460C-8563-AC80CF7D054F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98269C-AB8A-40C7-B664-F6CE9ED67746}" type="PERCENTAGE">
                      <a:rPr lang="en-US" sz="1800" baseline="0"/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8AA-460C-8563-AC80CF7D054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8AA-460C-8563-AC80CF7D054F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759C31-BE44-4603-834C-DB77BC5CFF25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8AA-460C-8563-AC80CF7D05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Food</c:v>
                </c:pt>
                <c:pt idx="1">
                  <c:v>Paper</c:v>
                </c:pt>
                <c:pt idx="2">
                  <c:v>Garden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AA-460C-8563-AC80CF7D054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28556065908424"/>
          <c:y val="0.88709841611898876"/>
          <c:w val="0.36649369349664629"/>
          <c:h val="9.5541857557954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920B67-561A-4EE9-8F39-79FC9D247636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7E559B6-E3E9-4742-8EE1-2B40D7ED80A3}">
      <dgm:prSet phldrT="[Text]" custT="1"/>
      <dgm:spPr/>
      <dgm:t>
        <a:bodyPr/>
        <a:lstStyle/>
        <a:p>
          <a:r>
            <a:rPr lang="en-GB" sz="2000" dirty="0"/>
            <a:t>Food waste </a:t>
          </a:r>
        </a:p>
      </dgm:t>
    </dgm:pt>
    <dgm:pt modelId="{386EBFCC-A7C6-4FAE-B1D4-A518453D62B3}" type="parTrans" cxnId="{7298E36E-3198-40B1-85BC-FDB3BD925F32}">
      <dgm:prSet/>
      <dgm:spPr/>
      <dgm:t>
        <a:bodyPr/>
        <a:lstStyle/>
        <a:p>
          <a:endParaRPr lang="en-GB"/>
        </a:p>
      </dgm:t>
    </dgm:pt>
    <dgm:pt modelId="{9EE0FA34-AD49-4B9E-8A63-FBB84E3C69D5}" type="sibTrans" cxnId="{7298E36E-3198-40B1-85BC-FDB3BD925F32}">
      <dgm:prSet/>
      <dgm:spPr/>
      <dgm:t>
        <a:bodyPr/>
        <a:lstStyle/>
        <a:p>
          <a:endParaRPr lang="en-GB"/>
        </a:p>
      </dgm:t>
    </dgm:pt>
    <dgm:pt modelId="{8F318CE2-06ED-474C-B3CA-5266AB11B675}">
      <dgm:prSet phldrT="[Text]" custT="1"/>
      <dgm:spPr/>
      <dgm:t>
        <a:bodyPr/>
        <a:lstStyle/>
        <a:p>
          <a:r>
            <a:rPr lang="en-GB" sz="2000" dirty="0"/>
            <a:t>Uncooked vegetables</a:t>
          </a:r>
        </a:p>
      </dgm:t>
    </dgm:pt>
    <dgm:pt modelId="{E5B4A957-7021-4D22-AFF6-C6FA6D04AB22}" type="parTrans" cxnId="{11DAAB87-C139-495F-8545-733E412D60E2}">
      <dgm:prSet custT="1"/>
      <dgm:spPr/>
      <dgm:t>
        <a:bodyPr/>
        <a:lstStyle/>
        <a:p>
          <a:endParaRPr lang="en-GB" sz="1600" dirty="0"/>
        </a:p>
      </dgm:t>
    </dgm:pt>
    <dgm:pt modelId="{C1D2C411-8792-4621-809B-F4C0AF4E5805}" type="sibTrans" cxnId="{11DAAB87-C139-495F-8545-733E412D60E2}">
      <dgm:prSet/>
      <dgm:spPr/>
      <dgm:t>
        <a:bodyPr/>
        <a:lstStyle/>
        <a:p>
          <a:endParaRPr lang="en-GB"/>
        </a:p>
      </dgm:t>
    </dgm:pt>
    <dgm:pt modelId="{D4D6E972-7BC8-4727-AE50-49FE11C743C3}">
      <dgm:prSet phldrT="[Text]" custT="1"/>
      <dgm:spPr/>
      <dgm:t>
        <a:bodyPr/>
        <a:lstStyle/>
        <a:p>
          <a:r>
            <a:rPr lang="en-GB" sz="2000" dirty="0"/>
            <a:t>Compost heap or bin incl. hot composters such as Hotbin, Johanna shown under "cooked food" below</a:t>
          </a:r>
        </a:p>
      </dgm:t>
    </dgm:pt>
    <dgm:pt modelId="{E790655F-3956-4B7F-A2B6-6817585E8E31}" type="parTrans" cxnId="{3F7687B0-BDDD-4517-B804-0C72E3C64A93}">
      <dgm:prSet custT="1"/>
      <dgm:spPr/>
      <dgm:t>
        <a:bodyPr/>
        <a:lstStyle/>
        <a:p>
          <a:endParaRPr lang="en-GB" sz="1600" dirty="0"/>
        </a:p>
      </dgm:t>
    </dgm:pt>
    <dgm:pt modelId="{389005F8-02B2-4C05-84A2-0F46E23C3644}" type="sibTrans" cxnId="{3F7687B0-BDDD-4517-B804-0C72E3C64A93}">
      <dgm:prSet/>
      <dgm:spPr/>
      <dgm:t>
        <a:bodyPr/>
        <a:lstStyle/>
        <a:p>
          <a:endParaRPr lang="en-GB"/>
        </a:p>
      </dgm:t>
    </dgm:pt>
    <dgm:pt modelId="{B5F84486-3AB1-400F-BB9D-1B1963C2E05F}">
      <dgm:prSet phldrT="[Text]" custT="1"/>
      <dgm:spPr/>
      <dgm:t>
        <a:bodyPr/>
        <a:lstStyle/>
        <a:p>
          <a:r>
            <a:rPr lang="en-GB" sz="2000" dirty="0"/>
            <a:t>Cooked vegetables, </a:t>
          </a:r>
          <a:r>
            <a:rPr lang="en-GB" sz="2000" i="0" dirty="0"/>
            <a:t>meat</a:t>
          </a:r>
          <a:r>
            <a:rPr lang="en-GB" sz="2000" dirty="0"/>
            <a:t>, fish, dairy &amp; plate scrapings</a:t>
          </a:r>
        </a:p>
      </dgm:t>
    </dgm:pt>
    <dgm:pt modelId="{17124DB4-378D-4E3E-9D5B-B0642008EF0F}" type="parTrans" cxnId="{8BAC9E95-0C2F-4CA7-907B-955113C4F9BC}">
      <dgm:prSet custT="1"/>
      <dgm:spPr/>
      <dgm:t>
        <a:bodyPr/>
        <a:lstStyle/>
        <a:p>
          <a:endParaRPr lang="en-GB" sz="1600" dirty="0"/>
        </a:p>
      </dgm:t>
    </dgm:pt>
    <dgm:pt modelId="{EDDF3F73-9C5D-43E4-AA22-C84DB0B6460A}" type="sibTrans" cxnId="{8BAC9E95-0C2F-4CA7-907B-955113C4F9BC}">
      <dgm:prSet/>
      <dgm:spPr/>
      <dgm:t>
        <a:bodyPr/>
        <a:lstStyle/>
        <a:p>
          <a:endParaRPr lang="en-GB"/>
        </a:p>
      </dgm:t>
    </dgm:pt>
    <dgm:pt modelId="{E82B9899-DFBA-4926-9AD5-E3B1860ACBFB}">
      <dgm:prSet phldrT="[Text]" custT="1"/>
      <dgm:spPr/>
      <dgm:t>
        <a:bodyPr/>
        <a:lstStyle/>
        <a:p>
          <a:r>
            <a:rPr lang="en-GB" sz="2000" dirty="0"/>
            <a:t>Food composter e.g. Hotbin, Green Johanna, Joraform</a:t>
          </a:r>
          <a:r>
            <a:rPr lang="en-GB" sz="1600" dirty="0"/>
            <a:t>, </a:t>
          </a:r>
        </a:p>
      </dgm:t>
    </dgm:pt>
    <dgm:pt modelId="{3635E74D-346D-46BF-BC1B-933CDBA48380}" type="parTrans" cxnId="{3DFE6842-8344-4AB8-A9E5-EBA5B4C58A03}">
      <dgm:prSet custT="1"/>
      <dgm:spPr/>
      <dgm:t>
        <a:bodyPr/>
        <a:lstStyle/>
        <a:p>
          <a:endParaRPr lang="en-GB" sz="1600" dirty="0"/>
        </a:p>
      </dgm:t>
    </dgm:pt>
    <dgm:pt modelId="{D81BE5E0-6EC6-4144-9A39-9237E2C4097D}" type="sibTrans" cxnId="{3DFE6842-8344-4AB8-A9E5-EBA5B4C58A03}">
      <dgm:prSet/>
      <dgm:spPr/>
      <dgm:t>
        <a:bodyPr/>
        <a:lstStyle/>
        <a:p>
          <a:endParaRPr lang="en-GB"/>
        </a:p>
      </dgm:t>
    </dgm:pt>
    <dgm:pt modelId="{7AEA6A76-1615-4CF6-9DEE-82DD26ADC0E7}">
      <dgm:prSet phldrT="[Text]" custT="1"/>
      <dgm:spPr/>
      <dgm:t>
        <a:bodyPr/>
        <a:lstStyle/>
        <a:p>
          <a:r>
            <a:rPr lang="en-GB" sz="2000" dirty="0"/>
            <a:t>Green Cone Food Digester</a:t>
          </a:r>
        </a:p>
      </dgm:t>
    </dgm:pt>
    <dgm:pt modelId="{D324FFCD-D20C-4894-8FE5-CFCCA1D0E374}" type="parTrans" cxnId="{77BB80F9-F245-41AD-9567-ADBE0448A3AD}">
      <dgm:prSet custT="1"/>
      <dgm:spPr/>
      <dgm:t>
        <a:bodyPr/>
        <a:lstStyle/>
        <a:p>
          <a:endParaRPr lang="en-GB" sz="1600" dirty="0"/>
        </a:p>
      </dgm:t>
    </dgm:pt>
    <dgm:pt modelId="{AC864B33-9267-4D87-BAAA-F4B09EDC80F7}" type="sibTrans" cxnId="{77BB80F9-F245-41AD-9567-ADBE0448A3AD}">
      <dgm:prSet/>
      <dgm:spPr/>
      <dgm:t>
        <a:bodyPr/>
        <a:lstStyle/>
        <a:p>
          <a:endParaRPr lang="en-GB"/>
        </a:p>
      </dgm:t>
    </dgm:pt>
    <dgm:pt modelId="{B5FB761E-7248-43DB-92B6-19C3403F0F1E}">
      <dgm:prSet phldrT="[Text]" custT="1"/>
      <dgm:spPr/>
      <dgm:t>
        <a:bodyPr/>
        <a:lstStyle/>
        <a:p>
          <a:r>
            <a:rPr lang="en-GB" sz="2000" dirty="0"/>
            <a:t>Bohashi bins</a:t>
          </a:r>
        </a:p>
      </dgm:t>
    </dgm:pt>
    <dgm:pt modelId="{51B91350-5A4E-4E61-91D0-19808177EBB7}" type="parTrans" cxnId="{61DA609D-4D95-488A-88F0-67A3D233977D}">
      <dgm:prSet custT="1"/>
      <dgm:spPr/>
      <dgm:t>
        <a:bodyPr/>
        <a:lstStyle/>
        <a:p>
          <a:endParaRPr lang="en-GB" sz="1600" dirty="0"/>
        </a:p>
      </dgm:t>
    </dgm:pt>
    <dgm:pt modelId="{1031CA5E-2E6F-44FE-8CF6-86F60907EBB9}" type="sibTrans" cxnId="{61DA609D-4D95-488A-88F0-67A3D233977D}">
      <dgm:prSet/>
      <dgm:spPr/>
      <dgm:t>
        <a:bodyPr/>
        <a:lstStyle/>
        <a:p>
          <a:endParaRPr lang="en-GB"/>
        </a:p>
      </dgm:t>
    </dgm:pt>
    <dgm:pt modelId="{310A4509-A737-438F-968A-35D8ABA33971}">
      <dgm:prSet phldrT="[Text]" custT="1"/>
      <dgm:spPr/>
      <dgm:t>
        <a:bodyPr/>
        <a:lstStyle/>
        <a:p>
          <a:r>
            <a:rPr lang="en-GB" sz="2000" dirty="0"/>
            <a:t>Wormery ( not onion or citrus)</a:t>
          </a:r>
        </a:p>
      </dgm:t>
    </dgm:pt>
    <dgm:pt modelId="{BFF421BF-4783-4A0C-9655-8DAA1D4E8DE2}" type="parTrans" cxnId="{A90A33AB-C7E6-46EC-AA78-846ADEA9F9A9}">
      <dgm:prSet custT="1"/>
      <dgm:spPr/>
      <dgm:t>
        <a:bodyPr/>
        <a:lstStyle/>
        <a:p>
          <a:endParaRPr lang="en-GB" sz="1600" dirty="0"/>
        </a:p>
      </dgm:t>
    </dgm:pt>
    <dgm:pt modelId="{EFD7F9DB-633E-4B09-9162-D230683AD950}" type="sibTrans" cxnId="{A90A33AB-C7E6-46EC-AA78-846ADEA9F9A9}">
      <dgm:prSet/>
      <dgm:spPr/>
      <dgm:t>
        <a:bodyPr/>
        <a:lstStyle/>
        <a:p>
          <a:endParaRPr lang="en-GB"/>
        </a:p>
      </dgm:t>
    </dgm:pt>
    <dgm:pt modelId="{A44EAA03-C889-47EF-8B1C-787475BA7675}">
      <dgm:prSet phldrT="[Text]" custT="1"/>
      <dgm:spPr/>
      <dgm:t>
        <a:bodyPr/>
        <a:lstStyle/>
        <a:p>
          <a:r>
            <a:rPr lang="en-GB" sz="2000" dirty="0"/>
            <a:t>Trench , Sheet, Lasagne etc </a:t>
          </a:r>
        </a:p>
      </dgm:t>
    </dgm:pt>
    <dgm:pt modelId="{4E1A6C69-E1A8-42D2-9B63-7FC7B0D4C8DD}" type="sibTrans" cxnId="{71654D73-FFDE-4DC0-946D-DA3595ED84F3}">
      <dgm:prSet/>
      <dgm:spPr/>
      <dgm:t>
        <a:bodyPr/>
        <a:lstStyle/>
        <a:p>
          <a:endParaRPr lang="en-GB"/>
        </a:p>
      </dgm:t>
    </dgm:pt>
    <dgm:pt modelId="{F388CF7D-71B5-4F57-A5AD-84EB52A7B635}" type="parTrans" cxnId="{71654D73-FFDE-4DC0-946D-DA3595ED84F3}">
      <dgm:prSet custT="1"/>
      <dgm:spPr/>
      <dgm:t>
        <a:bodyPr/>
        <a:lstStyle/>
        <a:p>
          <a:endParaRPr lang="en-GB" sz="1600" dirty="0"/>
        </a:p>
      </dgm:t>
    </dgm:pt>
    <dgm:pt modelId="{42AEB3E9-6663-415F-9026-9BEDC91FC06D}" type="pres">
      <dgm:prSet presAssocID="{2E920B67-561A-4EE9-8F39-79FC9D24763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658B6FC-D8E2-4799-914D-0870B577D3E1}" type="pres">
      <dgm:prSet presAssocID="{97E559B6-E3E9-4742-8EE1-2B40D7ED80A3}" presName="root1" presStyleCnt="0"/>
      <dgm:spPr/>
    </dgm:pt>
    <dgm:pt modelId="{3B340245-C660-48A2-8817-3D2B5884B9BA}" type="pres">
      <dgm:prSet presAssocID="{97E559B6-E3E9-4742-8EE1-2B40D7ED80A3}" presName="LevelOneTextNode" presStyleLbl="node0" presStyleIdx="0" presStyleCnt="1" custAng="0" custLinFactNeighborX="-54179" custLinFactNeighborY="2982">
        <dgm:presLayoutVars>
          <dgm:chPref val="3"/>
        </dgm:presLayoutVars>
      </dgm:prSet>
      <dgm:spPr/>
    </dgm:pt>
    <dgm:pt modelId="{009D6530-2949-4D69-8DF7-9F2C77F1A798}" type="pres">
      <dgm:prSet presAssocID="{97E559B6-E3E9-4742-8EE1-2B40D7ED80A3}" presName="level2hierChild" presStyleCnt="0"/>
      <dgm:spPr/>
    </dgm:pt>
    <dgm:pt modelId="{2A560A8C-EF19-4259-BAFF-38F138BA8B79}" type="pres">
      <dgm:prSet presAssocID="{E5B4A957-7021-4D22-AFF6-C6FA6D04AB22}" presName="conn2-1" presStyleLbl="parChTrans1D2" presStyleIdx="0" presStyleCnt="2"/>
      <dgm:spPr/>
    </dgm:pt>
    <dgm:pt modelId="{44DEE63B-C8B9-4E06-A602-B20F5A869207}" type="pres">
      <dgm:prSet presAssocID="{E5B4A957-7021-4D22-AFF6-C6FA6D04AB22}" presName="connTx" presStyleLbl="parChTrans1D2" presStyleIdx="0" presStyleCnt="2"/>
      <dgm:spPr/>
    </dgm:pt>
    <dgm:pt modelId="{752C82F1-59EE-40BE-815C-8D752726E9C5}" type="pres">
      <dgm:prSet presAssocID="{8F318CE2-06ED-474C-B3CA-5266AB11B675}" presName="root2" presStyleCnt="0"/>
      <dgm:spPr/>
    </dgm:pt>
    <dgm:pt modelId="{760D534D-4887-4675-975F-DAA498E1BD57}" type="pres">
      <dgm:prSet presAssocID="{8F318CE2-06ED-474C-B3CA-5266AB11B675}" presName="LevelTwoTextNode" presStyleLbl="node2" presStyleIdx="0" presStyleCnt="2" custLinFactNeighborX="-43378" custLinFactNeighborY="2203">
        <dgm:presLayoutVars>
          <dgm:chPref val="3"/>
        </dgm:presLayoutVars>
      </dgm:prSet>
      <dgm:spPr/>
    </dgm:pt>
    <dgm:pt modelId="{721A3DBD-B71C-45F3-8772-D26649444531}" type="pres">
      <dgm:prSet presAssocID="{8F318CE2-06ED-474C-B3CA-5266AB11B675}" presName="level3hierChild" presStyleCnt="0"/>
      <dgm:spPr/>
    </dgm:pt>
    <dgm:pt modelId="{4E0CE7EF-7808-4DAA-8771-2F0174C66566}" type="pres">
      <dgm:prSet presAssocID="{E790655F-3956-4B7F-A2B6-6817585E8E31}" presName="conn2-1" presStyleLbl="parChTrans1D3" presStyleIdx="0" presStyleCnt="6"/>
      <dgm:spPr/>
    </dgm:pt>
    <dgm:pt modelId="{C95BF30C-E45B-4242-8ADB-0EC834D380B0}" type="pres">
      <dgm:prSet presAssocID="{E790655F-3956-4B7F-A2B6-6817585E8E31}" presName="connTx" presStyleLbl="parChTrans1D3" presStyleIdx="0" presStyleCnt="6"/>
      <dgm:spPr/>
    </dgm:pt>
    <dgm:pt modelId="{F004F4A9-965B-4704-82D3-D9F37DCAFAFA}" type="pres">
      <dgm:prSet presAssocID="{D4D6E972-7BC8-4727-AE50-49FE11C743C3}" presName="root2" presStyleCnt="0"/>
      <dgm:spPr/>
    </dgm:pt>
    <dgm:pt modelId="{7AF4B988-B884-46A6-9DDB-56F1B4FBF360}" type="pres">
      <dgm:prSet presAssocID="{D4D6E972-7BC8-4727-AE50-49FE11C743C3}" presName="LevelTwoTextNode" presStyleLbl="node3" presStyleIdx="0" presStyleCnt="6" custScaleX="373701" custScaleY="77848">
        <dgm:presLayoutVars>
          <dgm:chPref val="3"/>
        </dgm:presLayoutVars>
      </dgm:prSet>
      <dgm:spPr/>
    </dgm:pt>
    <dgm:pt modelId="{BE4935A3-7745-43F6-827C-AB369F297A9F}" type="pres">
      <dgm:prSet presAssocID="{D4D6E972-7BC8-4727-AE50-49FE11C743C3}" presName="level3hierChild" presStyleCnt="0"/>
      <dgm:spPr/>
    </dgm:pt>
    <dgm:pt modelId="{35949AF7-02FD-449E-8B1A-E2218F12AE43}" type="pres">
      <dgm:prSet presAssocID="{BFF421BF-4783-4A0C-9655-8DAA1D4E8DE2}" presName="conn2-1" presStyleLbl="parChTrans1D3" presStyleIdx="1" presStyleCnt="6"/>
      <dgm:spPr/>
    </dgm:pt>
    <dgm:pt modelId="{A372B395-C100-43FF-A2C7-1323089D271F}" type="pres">
      <dgm:prSet presAssocID="{BFF421BF-4783-4A0C-9655-8DAA1D4E8DE2}" presName="connTx" presStyleLbl="parChTrans1D3" presStyleIdx="1" presStyleCnt="6"/>
      <dgm:spPr/>
    </dgm:pt>
    <dgm:pt modelId="{B22CC45C-DA59-4ED6-A7F5-2CE474643C88}" type="pres">
      <dgm:prSet presAssocID="{310A4509-A737-438F-968A-35D8ABA33971}" presName="root2" presStyleCnt="0"/>
      <dgm:spPr/>
    </dgm:pt>
    <dgm:pt modelId="{86EAEDE6-DFD3-45CC-B731-F498CC33B22B}" type="pres">
      <dgm:prSet presAssocID="{310A4509-A737-438F-968A-35D8ABA33971}" presName="LevelTwoTextNode" presStyleLbl="node3" presStyleIdx="1" presStyleCnt="6" custScaleX="109491" custLinFactNeighborX="-3802" custLinFactNeighborY="-2276">
        <dgm:presLayoutVars>
          <dgm:chPref val="3"/>
        </dgm:presLayoutVars>
      </dgm:prSet>
      <dgm:spPr/>
    </dgm:pt>
    <dgm:pt modelId="{3B7E97AE-8FA3-4B51-A017-7611D612B6CF}" type="pres">
      <dgm:prSet presAssocID="{310A4509-A737-438F-968A-35D8ABA33971}" presName="level3hierChild" presStyleCnt="0"/>
      <dgm:spPr/>
    </dgm:pt>
    <dgm:pt modelId="{B75C99F2-B9D6-4E16-B837-728D92D5257B}" type="pres">
      <dgm:prSet presAssocID="{F388CF7D-71B5-4F57-A5AD-84EB52A7B635}" presName="conn2-1" presStyleLbl="parChTrans1D3" presStyleIdx="2" presStyleCnt="6"/>
      <dgm:spPr/>
    </dgm:pt>
    <dgm:pt modelId="{0C1ACE1C-FFC0-46B1-8A29-D69182532BC7}" type="pres">
      <dgm:prSet presAssocID="{F388CF7D-71B5-4F57-A5AD-84EB52A7B635}" presName="connTx" presStyleLbl="parChTrans1D3" presStyleIdx="2" presStyleCnt="6"/>
      <dgm:spPr/>
    </dgm:pt>
    <dgm:pt modelId="{92E6B9BA-2330-481E-AF79-4667F8761E45}" type="pres">
      <dgm:prSet presAssocID="{A44EAA03-C889-47EF-8B1C-787475BA7675}" presName="root2" presStyleCnt="0"/>
      <dgm:spPr/>
    </dgm:pt>
    <dgm:pt modelId="{18D42824-945B-443D-99F8-F715A298E20F}" type="pres">
      <dgm:prSet presAssocID="{A44EAA03-C889-47EF-8B1C-787475BA7675}" presName="LevelTwoTextNode" presStyleLbl="node3" presStyleIdx="2" presStyleCnt="6" custAng="0" custScaleX="205204" custScaleY="51157">
        <dgm:presLayoutVars>
          <dgm:chPref val="3"/>
        </dgm:presLayoutVars>
      </dgm:prSet>
      <dgm:spPr/>
    </dgm:pt>
    <dgm:pt modelId="{A208B83D-B314-40F0-A611-F61B599CF7C0}" type="pres">
      <dgm:prSet presAssocID="{A44EAA03-C889-47EF-8B1C-787475BA7675}" presName="level3hierChild" presStyleCnt="0"/>
      <dgm:spPr/>
    </dgm:pt>
    <dgm:pt modelId="{D3FC983E-1589-4418-A148-9926CD766C04}" type="pres">
      <dgm:prSet presAssocID="{17124DB4-378D-4E3E-9D5B-B0642008EF0F}" presName="conn2-1" presStyleLbl="parChTrans1D2" presStyleIdx="1" presStyleCnt="2"/>
      <dgm:spPr/>
    </dgm:pt>
    <dgm:pt modelId="{3E8227D3-1B3A-4704-9805-1CD64BB27200}" type="pres">
      <dgm:prSet presAssocID="{17124DB4-378D-4E3E-9D5B-B0642008EF0F}" presName="connTx" presStyleLbl="parChTrans1D2" presStyleIdx="1" presStyleCnt="2"/>
      <dgm:spPr/>
    </dgm:pt>
    <dgm:pt modelId="{D91AA327-99B6-433A-84D1-1BD4D7C16BDC}" type="pres">
      <dgm:prSet presAssocID="{B5F84486-3AB1-400F-BB9D-1B1963C2E05F}" presName="root2" presStyleCnt="0"/>
      <dgm:spPr/>
    </dgm:pt>
    <dgm:pt modelId="{877D3143-5A8D-46BC-863C-817F2D0848F7}" type="pres">
      <dgm:prSet presAssocID="{B5F84486-3AB1-400F-BB9D-1B1963C2E05F}" presName="LevelTwoTextNode" presStyleLbl="node2" presStyleIdx="1" presStyleCnt="2" custScaleX="202860" custScaleY="133616">
        <dgm:presLayoutVars>
          <dgm:chPref val="3"/>
        </dgm:presLayoutVars>
      </dgm:prSet>
      <dgm:spPr/>
    </dgm:pt>
    <dgm:pt modelId="{67488732-9B96-4F13-A1EC-81FAC5C165DF}" type="pres">
      <dgm:prSet presAssocID="{B5F84486-3AB1-400F-BB9D-1B1963C2E05F}" presName="level3hierChild" presStyleCnt="0"/>
      <dgm:spPr/>
    </dgm:pt>
    <dgm:pt modelId="{BFCA6C68-A136-4D0A-B9C1-3B806D4B46E1}" type="pres">
      <dgm:prSet presAssocID="{3635E74D-346D-46BF-BC1B-933CDBA48380}" presName="conn2-1" presStyleLbl="parChTrans1D3" presStyleIdx="3" presStyleCnt="6"/>
      <dgm:spPr/>
    </dgm:pt>
    <dgm:pt modelId="{E527E0CD-B38F-45CD-A51E-E9C12494BB51}" type="pres">
      <dgm:prSet presAssocID="{3635E74D-346D-46BF-BC1B-933CDBA48380}" presName="connTx" presStyleLbl="parChTrans1D3" presStyleIdx="3" presStyleCnt="6"/>
      <dgm:spPr/>
    </dgm:pt>
    <dgm:pt modelId="{7F3E95F4-DB1E-40DA-B194-0F0853116BB6}" type="pres">
      <dgm:prSet presAssocID="{E82B9899-DFBA-4926-9AD5-E3B1860ACBFB}" presName="root2" presStyleCnt="0"/>
      <dgm:spPr/>
    </dgm:pt>
    <dgm:pt modelId="{92297F26-E74E-4649-BE9F-92C49AF86F8B}" type="pres">
      <dgm:prSet presAssocID="{E82B9899-DFBA-4926-9AD5-E3B1860ACBFB}" presName="LevelTwoTextNode" presStyleLbl="node3" presStyleIdx="3" presStyleCnt="6" custScaleX="241933">
        <dgm:presLayoutVars>
          <dgm:chPref val="3"/>
        </dgm:presLayoutVars>
      </dgm:prSet>
      <dgm:spPr/>
    </dgm:pt>
    <dgm:pt modelId="{CF56061B-F821-4764-9C89-AB53AEEEAA6C}" type="pres">
      <dgm:prSet presAssocID="{E82B9899-DFBA-4926-9AD5-E3B1860ACBFB}" presName="level3hierChild" presStyleCnt="0"/>
      <dgm:spPr/>
    </dgm:pt>
    <dgm:pt modelId="{5A181BFF-5510-46A9-82AC-12763F2CB041}" type="pres">
      <dgm:prSet presAssocID="{D324FFCD-D20C-4894-8FE5-CFCCA1D0E374}" presName="conn2-1" presStyleLbl="parChTrans1D3" presStyleIdx="4" presStyleCnt="6"/>
      <dgm:spPr/>
    </dgm:pt>
    <dgm:pt modelId="{1ACE7E67-B3EA-4CAF-AFA9-A2B1949E4FAC}" type="pres">
      <dgm:prSet presAssocID="{D324FFCD-D20C-4894-8FE5-CFCCA1D0E374}" presName="connTx" presStyleLbl="parChTrans1D3" presStyleIdx="4" presStyleCnt="6"/>
      <dgm:spPr/>
    </dgm:pt>
    <dgm:pt modelId="{69314963-A4C7-4F12-8BC5-5AEE3DDC94DE}" type="pres">
      <dgm:prSet presAssocID="{7AEA6A76-1615-4CF6-9DEE-82DD26ADC0E7}" presName="root2" presStyleCnt="0"/>
      <dgm:spPr/>
    </dgm:pt>
    <dgm:pt modelId="{7264778A-7971-4117-B87D-13AA3BA9D3CF}" type="pres">
      <dgm:prSet presAssocID="{7AEA6A76-1615-4CF6-9DEE-82DD26ADC0E7}" presName="LevelTwoTextNode" presStyleLbl="node3" presStyleIdx="4" presStyleCnt="6" custScaleX="259878" custScaleY="81803">
        <dgm:presLayoutVars>
          <dgm:chPref val="3"/>
        </dgm:presLayoutVars>
      </dgm:prSet>
      <dgm:spPr/>
    </dgm:pt>
    <dgm:pt modelId="{560BA564-399C-41CF-81E8-28F90657E187}" type="pres">
      <dgm:prSet presAssocID="{7AEA6A76-1615-4CF6-9DEE-82DD26ADC0E7}" presName="level3hierChild" presStyleCnt="0"/>
      <dgm:spPr/>
    </dgm:pt>
    <dgm:pt modelId="{05F7D775-F612-4603-8855-FC6947ED4CD2}" type="pres">
      <dgm:prSet presAssocID="{51B91350-5A4E-4E61-91D0-19808177EBB7}" presName="conn2-1" presStyleLbl="parChTrans1D3" presStyleIdx="5" presStyleCnt="6"/>
      <dgm:spPr/>
    </dgm:pt>
    <dgm:pt modelId="{682A457F-83A8-42F3-8097-F9C63CD41285}" type="pres">
      <dgm:prSet presAssocID="{51B91350-5A4E-4E61-91D0-19808177EBB7}" presName="connTx" presStyleLbl="parChTrans1D3" presStyleIdx="5" presStyleCnt="6"/>
      <dgm:spPr/>
    </dgm:pt>
    <dgm:pt modelId="{85A2A004-C093-4B5A-916A-150CF2FD201E}" type="pres">
      <dgm:prSet presAssocID="{B5FB761E-7248-43DB-92B6-19C3403F0F1E}" presName="root2" presStyleCnt="0"/>
      <dgm:spPr/>
    </dgm:pt>
    <dgm:pt modelId="{60B729FF-CB29-4A80-8B04-096EC456FBA5}" type="pres">
      <dgm:prSet presAssocID="{B5FB761E-7248-43DB-92B6-19C3403F0F1E}" presName="LevelTwoTextNode" presStyleLbl="node3" presStyleIdx="5" presStyleCnt="6" custScaleX="174695">
        <dgm:presLayoutVars>
          <dgm:chPref val="3"/>
        </dgm:presLayoutVars>
      </dgm:prSet>
      <dgm:spPr/>
    </dgm:pt>
    <dgm:pt modelId="{73A8D53D-3165-4031-BACD-DC0F8F1BE274}" type="pres">
      <dgm:prSet presAssocID="{B5FB761E-7248-43DB-92B6-19C3403F0F1E}" presName="level3hierChild" presStyleCnt="0"/>
      <dgm:spPr/>
    </dgm:pt>
  </dgm:ptLst>
  <dgm:cxnLst>
    <dgm:cxn modelId="{D4819616-CBF4-4E31-A09C-31EE00D58648}" type="presOf" srcId="{E5B4A957-7021-4D22-AFF6-C6FA6D04AB22}" destId="{2A560A8C-EF19-4259-BAFF-38F138BA8B79}" srcOrd="0" destOrd="0" presId="urn:microsoft.com/office/officeart/2005/8/layout/hierarchy2"/>
    <dgm:cxn modelId="{66B79C24-7DEC-42EF-85FF-207C302EDC2E}" type="presOf" srcId="{2E920B67-561A-4EE9-8F39-79FC9D247636}" destId="{42AEB3E9-6663-415F-9026-9BEDC91FC06D}" srcOrd="0" destOrd="0" presId="urn:microsoft.com/office/officeart/2005/8/layout/hierarchy2"/>
    <dgm:cxn modelId="{90A7DE2E-2576-40C3-8811-3D3DBD23340A}" type="presOf" srcId="{F388CF7D-71B5-4F57-A5AD-84EB52A7B635}" destId="{0C1ACE1C-FFC0-46B1-8A29-D69182532BC7}" srcOrd="1" destOrd="0" presId="urn:microsoft.com/office/officeart/2005/8/layout/hierarchy2"/>
    <dgm:cxn modelId="{56DE6A30-7D61-4BF5-B33A-B7A7201F2E12}" type="presOf" srcId="{B5F84486-3AB1-400F-BB9D-1B1963C2E05F}" destId="{877D3143-5A8D-46BC-863C-817F2D0848F7}" srcOrd="0" destOrd="0" presId="urn:microsoft.com/office/officeart/2005/8/layout/hierarchy2"/>
    <dgm:cxn modelId="{ACD57639-1F2D-4316-887E-E0FBFB5B2EAB}" type="presOf" srcId="{E790655F-3956-4B7F-A2B6-6817585E8E31}" destId="{4E0CE7EF-7808-4DAA-8771-2F0174C66566}" srcOrd="0" destOrd="0" presId="urn:microsoft.com/office/officeart/2005/8/layout/hierarchy2"/>
    <dgm:cxn modelId="{7DF5AD3F-F37E-41E8-9E63-F0C0B3E442F7}" type="presOf" srcId="{E790655F-3956-4B7F-A2B6-6817585E8E31}" destId="{C95BF30C-E45B-4242-8ADB-0EC834D380B0}" srcOrd="1" destOrd="0" presId="urn:microsoft.com/office/officeart/2005/8/layout/hierarchy2"/>
    <dgm:cxn modelId="{ECB6105D-0FC4-463E-9C99-E7F5B03C942F}" type="presOf" srcId="{BFF421BF-4783-4A0C-9655-8DAA1D4E8DE2}" destId="{A372B395-C100-43FF-A2C7-1323089D271F}" srcOrd="1" destOrd="0" presId="urn:microsoft.com/office/officeart/2005/8/layout/hierarchy2"/>
    <dgm:cxn modelId="{3DFE6842-8344-4AB8-A9E5-EBA5B4C58A03}" srcId="{B5F84486-3AB1-400F-BB9D-1B1963C2E05F}" destId="{E82B9899-DFBA-4926-9AD5-E3B1860ACBFB}" srcOrd="0" destOrd="0" parTransId="{3635E74D-346D-46BF-BC1B-933CDBA48380}" sibTransId="{D81BE5E0-6EC6-4144-9A39-9237E2C4097D}"/>
    <dgm:cxn modelId="{BE4F8D64-1EB3-4914-8DF4-E5D681B38896}" type="presOf" srcId="{BFF421BF-4783-4A0C-9655-8DAA1D4E8DE2}" destId="{35949AF7-02FD-449E-8B1A-E2218F12AE43}" srcOrd="0" destOrd="0" presId="urn:microsoft.com/office/officeart/2005/8/layout/hierarchy2"/>
    <dgm:cxn modelId="{EEFB3965-8F73-4B45-84F6-84E382D5565E}" type="presOf" srcId="{3635E74D-346D-46BF-BC1B-933CDBA48380}" destId="{E527E0CD-B38F-45CD-A51E-E9C12494BB51}" srcOrd="1" destOrd="0" presId="urn:microsoft.com/office/officeart/2005/8/layout/hierarchy2"/>
    <dgm:cxn modelId="{5B463E6A-C563-4C80-ABD3-FD5D227B985E}" type="presOf" srcId="{310A4509-A737-438F-968A-35D8ABA33971}" destId="{86EAEDE6-DFD3-45CC-B731-F498CC33B22B}" srcOrd="0" destOrd="0" presId="urn:microsoft.com/office/officeart/2005/8/layout/hierarchy2"/>
    <dgm:cxn modelId="{827C4F6D-1117-4646-9A85-4042C6894064}" type="presOf" srcId="{3635E74D-346D-46BF-BC1B-933CDBA48380}" destId="{BFCA6C68-A136-4D0A-B9C1-3B806D4B46E1}" srcOrd="0" destOrd="0" presId="urn:microsoft.com/office/officeart/2005/8/layout/hierarchy2"/>
    <dgm:cxn modelId="{7298E36E-3198-40B1-85BC-FDB3BD925F32}" srcId="{2E920B67-561A-4EE9-8F39-79FC9D247636}" destId="{97E559B6-E3E9-4742-8EE1-2B40D7ED80A3}" srcOrd="0" destOrd="0" parTransId="{386EBFCC-A7C6-4FAE-B1D4-A518453D62B3}" sibTransId="{9EE0FA34-AD49-4B9E-8A63-FBB84E3C69D5}"/>
    <dgm:cxn modelId="{B5B3D74F-B3C4-45E3-8134-74D457FD808E}" type="presOf" srcId="{51B91350-5A4E-4E61-91D0-19808177EBB7}" destId="{05F7D775-F612-4603-8855-FC6947ED4CD2}" srcOrd="0" destOrd="0" presId="urn:microsoft.com/office/officeart/2005/8/layout/hierarchy2"/>
    <dgm:cxn modelId="{71654D73-FFDE-4DC0-946D-DA3595ED84F3}" srcId="{8F318CE2-06ED-474C-B3CA-5266AB11B675}" destId="{A44EAA03-C889-47EF-8B1C-787475BA7675}" srcOrd="2" destOrd="0" parTransId="{F388CF7D-71B5-4F57-A5AD-84EB52A7B635}" sibTransId="{4E1A6C69-E1A8-42D2-9B63-7FC7B0D4C8DD}"/>
    <dgm:cxn modelId="{6099AC53-B280-4770-BE3A-2CF95E52CB0E}" type="presOf" srcId="{17124DB4-378D-4E3E-9D5B-B0642008EF0F}" destId="{3E8227D3-1B3A-4704-9805-1CD64BB27200}" srcOrd="1" destOrd="0" presId="urn:microsoft.com/office/officeart/2005/8/layout/hierarchy2"/>
    <dgm:cxn modelId="{7AB6CF73-5CA1-4919-8A5F-BFB268BB7313}" type="presOf" srcId="{D4D6E972-7BC8-4727-AE50-49FE11C743C3}" destId="{7AF4B988-B884-46A6-9DDB-56F1B4FBF360}" srcOrd="0" destOrd="0" presId="urn:microsoft.com/office/officeart/2005/8/layout/hierarchy2"/>
    <dgm:cxn modelId="{AD9DBF74-5316-4BA1-843F-5073DDB678C7}" type="presOf" srcId="{D324FFCD-D20C-4894-8FE5-CFCCA1D0E374}" destId="{1ACE7E67-B3EA-4CAF-AFA9-A2B1949E4FAC}" srcOrd="1" destOrd="0" presId="urn:microsoft.com/office/officeart/2005/8/layout/hierarchy2"/>
    <dgm:cxn modelId="{33F2A158-D306-460D-8CF9-1BE046A77907}" type="presOf" srcId="{97E559B6-E3E9-4742-8EE1-2B40D7ED80A3}" destId="{3B340245-C660-48A2-8817-3D2B5884B9BA}" srcOrd="0" destOrd="0" presId="urn:microsoft.com/office/officeart/2005/8/layout/hierarchy2"/>
    <dgm:cxn modelId="{11DAAB87-C139-495F-8545-733E412D60E2}" srcId="{97E559B6-E3E9-4742-8EE1-2B40D7ED80A3}" destId="{8F318CE2-06ED-474C-B3CA-5266AB11B675}" srcOrd="0" destOrd="0" parTransId="{E5B4A957-7021-4D22-AFF6-C6FA6D04AB22}" sibTransId="{C1D2C411-8792-4621-809B-F4C0AF4E5805}"/>
    <dgm:cxn modelId="{8BAC9E95-0C2F-4CA7-907B-955113C4F9BC}" srcId="{97E559B6-E3E9-4742-8EE1-2B40D7ED80A3}" destId="{B5F84486-3AB1-400F-BB9D-1B1963C2E05F}" srcOrd="1" destOrd="0" parTransId="{17124DB4-378D-4E3E-9D5B-B0642008EF0F}" sibTransId="{EDDF3F73-9C5D-43E4-AA22-C84DB0B6460A}"/>
    <dgm:cxn modelId="{0F00BC98-99FF-436B-AEBB-0BD0A8C19DF4}" type="presOf" srcId="{51B91350-5A4E-4E61-91D0-19808177EBB7}" destId="{682A457F-83A8-42F3-8097-F9C63CD41285}" srcOrd="1" destOrd="0" presId="urn:microsoft.com/office/officeart/2005/8/layout/hierarchy2"/>
    <dgm:cxn modelId="{61DA609D-4D95-488A-88F0-67A3D233977D}" srcId="{B5F84486-3AB1-400F-BB9D-1B1963C2E05F}" destId="{B5FB761E-7248-43DB-92B6-19C3403F0F1E}" srcOrd="2" destOrd="0" parTransId="{51B91350-5A4E-4E61-91D0-19808177EBB7}" sibTransId="{1031CA5E-2E6F-44FE-8CF6-86F60907EBB9}"/>
    <dgm:cxn modelId="{7C972FA2-65A1-4C08-94A6-09C1CF636534}" type="presOf" srcId="{17124DB4-378D-4E3E-9D5B-B0642008EF0F}" destId="{D3FC983E-1589-4418-A148-9926CD766C04}" srcOrd="0" destOrd="0" presId="urn:microsoft.com/office/officeart/2005/8/layout/hierarchy2"/>
    <dgm:cxn modelId="{BEDDADA3-D76F-4EBD-9BCB-8256D5EE3BE5}" type="presOf" srcId="{D324FFCD-D20C-4894-8FE5-CFCCA1D0E374}" destId="{5A181BFF-5510-46A9-82AC-12763F2CB041}" srcOrd="0" destOrd="0" presId="urn:microsoft.com/office/officeart/2005/8/layout/hierarchy2"/>
    <dgm:cxn modelId="{1A7109AA-FD19-4C39-BDF5-5734C5B4D094}" type="presOf" srcId="{F388CF7D-71B5-4F57-A5AD-84EB52A7B635}" destId="{B75C99F2-B9D6-4E16-B837-728D92D5257B}" srcOrd="0" destOrd="0" presId="urn:microsoft.com/office/officeart/2005/8/layout/hierarchy2"/>
    <dgm:cxn modelId="{A90A33AB-C7E6-46EC-AA78-846ADEA9F9A9}" srcId="{8F318CE2-06ED-474C-B3CA-5266AB11B675}" destId="{310A4509-A737-438F-968A-35D8ABA33971}" srcOrd="1" destOrd="0" parTransId="{BFF421BF-4783-4A0C-9655-8DAA1D4E8DE2}" sibTransId="{EFD7F9DB-633E-4B09-9162-D230683AD950}"/>
    <dgm:cxn modelId="{6B4583AF-8CFE-4912-941C-635EB58D00DC}" type="presOf" srcId="{E82B9899-DFBA-4926-9AD5-E3B1860ACBFB}" destId="{92297F26-E74E-4649-BE9F-92C49AF86F8B}" srcOrd="0" destOrd="0" presId="urn:microsoft.com/office/officeart/2005/8/layout/hierarchy2"/>
    <dgm:cxn modelId="{3F7687B0-BDDD-4517-B804-0C72E3C64A93}" srcId="{8F318CE2-06ED-474C-B3CA-5266AB11B675}" destId="{D4D6E972-7BC8-4727-AE50-49FE11C743C3}" srcOrd="0" destOrd="0" parTransId="{E790655F-3956-4B7F-A2B6-6817585E8E31}" sibTransId="{389005F8-02B2-4C05-84A2-0F46E23C3644}"/>
    <dgm:cxn modelId="{E5C346B6-CF52-4F05-A54F-FC7EA46771F8}" type="presOf" srcId="{B5FB761E-7248-43DB-92B6-19C3403F0F1E}" destId="{60B729FF-CB29-4A80-8B04-096EC456FBA5}" srcOrd="0" destOrd="0" presId="urn:microsoft.com/office/officeart/2005/8/layout/hierarchy2"/>
    <dgm:cxn modelId="{C17180B8-CEB4-4884-BB8B-0B5238DB8472}" type="presOf" srcId="{8F318CE2-06ED-474C-B3CA-5266AB11B675}" destId="{760D534D-4887-4675-975F-DAA498E1BD57}" srcOrd="0" destOrd="0" presId="urn:microsoft.com/office/officeart/2005/8/layout/hierarchy2"/>
    <dgm:cxn modelId="{9D7EA8CD-27E1-4E75-BBC2-69EFB4AB57AF}" type="presOf" srcId="{E5B4A957-7021-4D22-AFF6-C6FA6D04AB22}" destId="{44DEE63B-C8B9-4E06-A602-B20F5A869207}" srcOrd="1" destOrd="0" presId="urn:microsoft.com/office/officeart/2005/8/layout/hierarchy2"/>
    <dgm:cxn modelId="{65C134E9-5C23-4CCD-9993-F1A86D6ECDD4}" type="presOf" srcId="{7AEA6A76-1615-4CF6-9DEE-82DD26ADC0E7}" destId="{7264778A-7971-4117-B87D-13AA3BA9D3CF}" srcOrd="0" destOrd="0" presId="urn:microsoft.com/office/officeart/2005/8/layout/hierarchy2"/>
    <dgm:cxn modelId="{AC8AFDF5-506F-4CEF-8ABE-435EAE4488A7}" type="presOf" srcId="{A44EAA03-C889-47EF-8B1C-787475BA7675}" destId="{18D42824-945B-443D-99F8-F715A298E20F}" srcOrd="0" destOrd="0" presId="urn:microsoft.com/office/officeart/2005/8/layout/hierarchy2"/>
    <dgm:cxn modelId="{77BB80F9-F245-41AD-9567-ADBE0448A3AD}" srcId="{B5F84486-3AB1-400F-BB9D-1B1963C2E05F}" destId="{7AEA6A76-1615-4CF6-9DEE-82DD26ADC0E7}" srcOrd="1" destOrd="0" parTransId="{D324FFCD-D20C-4894-8FE5-CFCCA1D0E374}" sibTransId="{AC864B33-9267-4D87-BAAA-F4B09EDC80F7}"/>
    <dgm:cxn modelId="{2D4BB1CE-1ED3-4E7E-AC47-0C150EDC481F}" type="presParOf" srcId="{42AEB3E9-6663-415F-9026-9BEDC91FC06D}" destId="{1658B6FC-D8E2-4799-914D-0870B577D3E1}" srcOrd="0" destOrd="0" presId="urn:microsoft.com/office/officeart/2005/8/layout/hierarchy2"/>
    <dgm:cxn modelId="{D0B66D9F-ED98-4882-8A68-8CC533FE864F}" type="presParOf" srcId="{1658B6FC-D8E2-4799-914D-0870B577D3E1}" destId="{3B340245-C660-48A2-8817-3D2B5884B9BA}" srcOrd="0" destOrd="0" presId="urn:microsoft.com/office/officeart/2005/8/layout/hierarchy2"/>
    <dgm:cxn modelId="{1B4A7747-4E80-4905-AE32-786A39080928}" type="presParOf" srcId="{1658B6FC-D8E2-4799-914D-0870B577D3E1}" destId="{009D6530-2949-4D69-8DF7-9F2C77F1A798}" srcOrd="1" destOrd="0" presId="urn:microsoft.com/office/officeart/2005/8/layout/hierarchy2"/>
    <dgm:cxn modelId="{C0DE1214-F945-4286-A5E1-9BE39ACEC3DA}" type="presParOf" srcId="{009D6530-2949-4D69-8DF7-9F2C77F1A798}" destId="{2A560A8C-EF19-4259-BAFF-38F138BA8B79}" srcOrd="0" destOrd="0" presId="urn:microsoft.com/office/officeart/2005/8/layout/hierarchy2"/>
    <dgm:cxn modelId="{7EBECED6-4F8A-4BCA-8788-F74E37C76437}" type="presParOf" srcId="{2A560A8C-EF19-4259-BAFF-38F138BA8B79}" destId="{44DEE63B-C8B9-4E06-A602-B20F5A869207}" srcOrd="0" destOrd="0" presId="urn:microsoft.com/office/officeart/2005/8/layout/hierarchy2"/>
    <dgm:cxn modelId="{03924A23-99D3-4DFA-A1FB-2CF00571C47C}" type="presParOf" srcId="{009D6530-2949-4D69-8DF7-9F2C77F1A798}" destId="{752C82F1-59EE-40BE-815C-8D752726E9C5}" srcOrd="1" destOrd="0" presId="urn:microsoft.com/office/officeart/2005/8/layout/hierarchy2"/>
    <dgm:cxn modelId="{78087759-5634-4C0B-B8FB-6BCB619F8945}" type="presParOf" srcId="{752C82F1-59EE-40BE-815C-8D752726E9C5}" destId="{760D534D-4887-4675-975F-DAA498E1BD57}" srcOrd="0" destOrd="0" presId="urn:microsoft.com/office/officeart/2005/8/layout/hierarchy2"/>
    <dgm:cxn modelId="{B29C2E2A-2F06-4660-95D0-6686626972A3}" type="presParOf" srcId="{752C82F1-59EE-40BE-815C-8D752726E9C5}" destId="{721A3DBD-B71C-45F3-8772-D26649444531}" srcOrd="1" destOrd="0" presId="urn:microsoft.com/office/officeart/2005/8/layout/hierarchy2"/>
    <dgm:cxn modelId="{E43792D4-8D86-40C8-9D24-2237970E90BE}" type="presParOf" srcId="{721A3DBD-B71C-45F3-8772-D26649444531}" destId="{4E0CE7EF-7808-4DAA-8771-2F0174C66566}" srcOrd="0" destOrd="0" presId="urn:microsoft.com/office/officeart/2005/8/layout/hierarchy2"/>
    <dgm:cxn modelId="{7E77E59C-9C93-44D8-ACC9-293BC33B393E}" type="presParOf" srcId="{4E0CE7EF-7808-4DAA-8771-2F0174C66566}" destId="{C95BF30C-E45B-4242-8ADB-0EC834D380B0}" srcOrd="0" destOrd="0" presId="urn:microsoft.com/office/officeart/2005/8/layout/hierarchy2"/>
    <dgm:cxn modelId="{E4AF719A-82B1-4A97-B3DF-CDB2E041DF77}" type="presParOf" srcId="{721A3DBD-B71C-45F3-8772-D26649444531}" destId="{F004F4A9-965B-4704-82D3-D9F37DCAFAFA}" srcOrd="1" destOrd="0" presId="urn:microsoft.com/office/officeart/2005/8/layout/hierarchy2"/>
    <dgm:cxn modelId="{675F728D-C41C-43BF-98C7-B502A5D05A51}" type="presParOf" srcId="{F004F4A9-965B-4704-82D3-D9F37DCAFAFA}" destId="{7AF4B988-B884-46A6-9DDB-56F1B4FBF360}" srcOrd="0" destOrd="0" presId="urn:microsoft.com/office/officeart/2005/8/layout/hierarchy2"/>
    <dgm:cxn modelId="{CC8A2C8C-016B-4813-9789-76AD60F0FD6A}" type="presParOf" srcId="{F004F4A9-965B-4704-82D3-D9F37DCAFAFA}" destId="{BE4935A3-7745-43F6-827C-AB369F297A9F}" srcOrd="1" destOrd="0" presId="urn:microsoft.com/office/officeart/2005/8/layout/hierarchy2"/>
    <dgm:cxn modelId="{196834A5-513F-45AE-B1DE-AFBDD02ACF36}" type="presParOf" srcId="{721A3DBD-B71C-45F3-8772-D26649444531}" destId="{35949AF7-02FD-449E-8B1A-E2218F12AE43}" srcOrd="2" destOrd="0" presId="urn:microsoft.com/office/officeart/2005/8/layout/hierarchy2"/>
    <dgm:cxn modelId="{2B833DD9-BCFB-4C05-AACC-571412EA9100}" type="presParOf" srcId="{35949AF7-02FD-449E-8B1A-E2218F12AE43}" destId="{A372B395-C100-43FF-A2C7-1323089D271F}" srcOrd="0" destOrd="0" presId="urn:microsoft.com/office/officeart/2005/8/layout/hierarchy2"/>
    <dgm:cxn modelId="{46507869-8C20-4DB8-8CD1-E06D99C1FDD0}" type="presParOf" srcId="{721A3DBD-B71C-45F3-8772-D26649444531}" destId="{B22CC45C-DA59-4ED6-A7F5-2CE474643C88}" srcOrd="3" destOrd="0" presId="urn:microsoft.com/office/officeart/2005/8/layout/hierarchy2"/>
    <dgm:cxn modelId="{67E35593-F842-4D38-9419-C0BDA7E395CA}" type="presParOf" srcId="{B22CC45C-DA59-4ED6-A7F5-2CE474643C88}" destId="{86EAEDE6-DFD3-45CC-B731-F498CC33B22B}" srcOrd="0" destOrd="0" presId="urn:microsoft.com/office/officeart/2005/8/layout/hierarchy2"/>
    <dgm:cxn modelId="{19BC28FE-DA7C-4C5D-807C-EE4534E42C21}" type="presParOf" srcId="{B22CC45C-DA59-4ED6-A7F5-2CE474643C88}" destId="{3B7E97AE-8FA3-4B51-A017-7611D612B6CF}" srcOrd="1" destOrd="0" presId="urn:microsoft.com/office/officeart/2005/8/layout/hierarchy2"/>
    <dgm:cxn modelId="{5AA6FFA9-3D09-4A7A-9FC7-FCD680774333}" type="presParOf" srcId="{721A3DBD-B71C-45F3-8772-D26649444531}" destId="{B75C99F2-B9D6-4E16-B837-728D92D5257B}" srcOrd="4" destOrd="0" presId="urn:microsoft.com/office/officeart/2005/8/layout/hierarchy2"/>
    <dgm:cxn modelId="{E31A0203-A3E5-40CF-AAFC-99BAE4DEE17F}" type="presParOf" srcId="{B75C99F2-B9D6-4E16-B837-728D92D5257B}" destId="{0C1ACE1C-FFC0-46B1-8A29-D69182532BC7}" srcOrd="0" destOrd="0" presId="urn:microsoft.com/office/officeart/2005/8/layout/hierarchy2"/>
    <dgm:cxn modelId="{261FF9BD-DD6F-405D-B126-2EF04AA16B8B}" type="presParOf" srcId="{721A3DBD-B71C-45F3-8772-D26649444531}" destId="{92E6B9BA-2330-481E-AF79-4667F8761E45}" srcOrd="5" destOrd="0" presId="urn:microsoft.com/office/officeart/2005/8/layout/hierarchy2"/>
    <dgm:cxn modelId="{509B1AC3-6255-456F-9066-37C21B659ADE}" type="presParOf" srcId="{92E6B9BA-2330-481E-AF79-4667F8761E45}" destId="{18D42824-945B-443D-99F8-F715A298E20F}" srcOrd="0" destOrd="0" presId="urn:microsoft.com/office/officeart/2005/8/layout/hierarchy2"/>
    <dgm:cxn modelId="{4BB53841-A49A-45AF-B671-ABCD7A7BB577}" type="presParOf" srcId="{92E6B9BA-2330-481E-AF79-4667F8761E45}" destId="{A208B83D-B314-40F0-A611-F61B599CF7C0}" srcOrd="1" destOrd="0" presId="urn:microsoft.com/office/officeart/2005/8/layout/hierarchy2"/>
    <dgm:cxn modelId="{9BFB4C90-85E5-406E-AAC0-53A5B5B3F01F}" type="presParOf" srcId="{009D6530-2949-4D69-8DF7-9F2C77F1A798}" destId="{D3FC983E-1589-4418-A148-9926CD766C04}" srcOrd="2" destOrd="0" presId="urn:microsoft.com/office/officeart/2005/8/layout/hierarchy2"/>
    <dgm:cxn modelId="{BEC6EADA-9261-43B3-8158-339FAC8901F7}" type="presParOf" srcId="{D3FC983E-1589-4418-A148-9926CD766C04}" destId="{3E8227D3-1B3A-4704-9805-1CD64BB27200}" srcOrd="0" destOrd="0" presId="urn:microsoft.com/office/officeart/2005/8/layout/hierarchy2"/>
    <dgm:cxn modelId="{0623DF9B-3CCD-4020-A4D2-7D034A0C8506}" type="presParOf" srcId="{009D6530-2949-4D69-8DF7-9F2C77F1A798}" destId="{D91AA327-99B6-433A-84D1-1BD4D7C16BDC}" srcOrd="3" destOrd="0" presId="urn:microsoft.com/office/officeart/2005/8/layout/hierarchy2"/>
    <dgm:cxn modelId="{70836F43-033B-4BE3-AE19-0F3D62E79739}" type="presParOf" srcId="{D91AA327-99B6-433A-84D1-1BD4D7C16BDC}" destId="{877D3143-5A8D-46BC-863C-817F2D0848F7}" srcOrd="0" destOrd="0" presId="urn:microsoft.com/office/officeart/2005/8/layout/hierarchy2"/>
    <dgm:cxn modelId="{5AE0A6F5-ECEE-4723-A0B0-5A259A98EB79}" type="presParOf" srcId="{D91AA327-99B6-433A-84D1-1BD4D7C16BDC}" destId="{67488732-9B96-4F13-A1EC-81FAC5C165DF}" srcOrd="1" destOrd="0" presId="urn:microsoft.com/office/officeart/2005/8/layout/hierarchy2"/>
    <dgm:cxn modelId="{F15489F8-45E3-4F0C-B77A-0AD87F72FF11}" type="presParOf" srcId="{67488732-9B96-4F13-A1EC-81FAC5C165DF}" destId="{BFCA6C68-A136-4D0A-B9C1-3B806D4B46E1}" srcOrd="0" destOrd="0" presId="urn:microsoft.com/office/officeart/2005/8/layout/hierarchy2"/>
    <dgm:cxn modelId="{D9B49C2B-9E58-4725-8660-AA7B8EAFA61F}" type="presParOf" srcId="{BFCA6C68-A136-4D0A-B9C1-3B806D4B46E1}" destId="{E527E0CD-B38F-45CD-A51E-E9C12494BB51}" srcOrd="0" destOrd="0" presId="urn:microsoft.com/office/officeart/2005/8/layout/hierarchy2"/>
    <dgm:cxn modelId="{1F665D0F-FB67-427B-87AF-162BA6A83CB9}" type="presParOf" srcId="{67488732-9B96-4F13-A1EC-81FAC5C165DF}" destId="{7F3E95F4-DB1E-40DA-B194-0F0853116BB6}" srcOrd="1" destOrd="0" presId="urn:microsoft.com/office/officeart/2005/8/layout/hierarchy2"/>
    <dgm:cxn modelId="{39E3FC04-5487-4AF4-96C4-C30B54BFB9FF}" type="presParOf" srcId="{7F3E95F4-DB1E-40DA-B194-0F0853116BB6}" destId="{92297F26-E74E-4649-BE9F-92C49AF86F8B}" srcOrd="0" destOrd="0" presId="urn:microsoft.com/office/officeart/2005/8/layout/hierarchy2"/>
    <dgm:cxn modelId="{67E98409-A6C1-4A5A-81FE-EBBD25667DBA}" type="presParOf" srcId="{7F3E95F4-DB1E-40DA-B194-0F0853116BB6}" destId="{CF56061B-F821-4764-9C89-AB53AEEEAA6C}" srcOrd="1" destOrd="0" presId="urn:microsoft.com/office/officeart/2005/8/layout/hierarchy2"/>
    <dgm:cxn modelId="{00522090-A66C-49A9-B49D-0EC4EB07CD78}" type="presParOf" srcId="{67488732-9B96-4F13-A1EC-81FAC5C165DF}" destId="{5A181BFF-5510-46A9-82AC-12763F2CB041}" srcOrd="2" destOrd="0" presId="urn:microsoft.com/office/officeart/2005/8/layout/hierarchy2"/>
    <dgm:cxn modelId="{DE0AE491-4667-4AE9-84F6-CD6E743B2BF9}" type="presParOf" srcId="{5A181BFF-5510-46A9-82AC-12763F2CB041}" destId="{1ACE7E67-B3EA-4CAF-AFA9-A2B1949E4FAC}" srcOrd="0" destOrd="0" presId="urn:microsoft.com/office/officeart/2005/8/layout/hierarchy2"/>
    <dgm:cxn modelId="{53DEE83C-9691-442B-BB93-F6B2F86B9469}" type="presParOf" srcId="{67488732-9B96-4F13-A1EC-81FAC5C165DF}" destId="{69314963-A4C7-4F12-8BC5-5AEE3DDC94DE}" srcOrd="3" destOrd="0" presId="urn:microsoft.com/office/officeart/2005/8/layout/hierarchy2"/>
    <dgm:cxn modelId="{932CB1FE-779E-4D83-AAA8-0A2C83199379}" type="presParOf" srcId="{69314963-A4C7-4F12-8BC5-5AEE3DDC94DE}" destId="{7264778A-7971-4117-B87D-13AA3BA9D3CF}" srcOrd="0" destOrd="0" presId="urn:microsoft.com/office/officeart/2005/8/layout/hierarchy2"/>
    <dgm:cxn modelId="{AE1D3DE3-C0F3-49C4-A895-108BE167F6C8}" type="presParOf" srcId="{69314963-A4C7-4F12-8BC5-5AEE3DDC94DE}" destId="{560BA564-399C-41CF-81E8-28F90657E187}" srcOrd="1" destOrd="0" presId="urn:microsoft.com/office/officeart/2005/8/layout/hierarchy2"/>
    <dgm:cxn modelId="{9006ACCD-4017-4280-894B-25D45463982A}" type="presParOf" srcId="{67488732-9B96-4F13-A1EC-81FAC5C165DF}" destId="{05F7D775-F612-4603-8855-FC6947ED4CD2}" srcOrd="4" destOrd="0" presId="urn:microsoft.com/office/officeart/2005/8/layout/hierarchy2"/>
    <dgm:cxn modelId="{92720D9B-AE5A-4E41-9C98-60EF1FFAA22F}" type="presParOf" srcId="{05F7D775-F612-4603-8855-FC6947ED4CD2}" destId="{682A457F-83A8-42F3-8097-F9C63CD41285}" srcOrd="0" destOrd="0" presId="urn:microsoft.com/office/officeart/2005/8/layout/hierarchy2"/>
    <dgm:cxn modelId="{E679B5F9-DB78-4E90-A2DE-01C1539807CD}" type="presParOf" srcId="{67488732-9B96-4F13-A1EC-81FAC5C165DF}" destId="{85A2A004-C093-4B5A-916A-150CF2FD201E}" srcOrd="5" destOrd="0" presId="urn:microsoft.com/office/officeart/2005/8/layout/hierarchy2"/>
    <dgm:cxn modelId="{AEC3753B-FF95-487B-9D40-2F672610CC4E}" type="presParOf" srcId="{85A2A004-C093-4B5A-916A-150CF2FD201E}" destId="{60B729FF-CB29-4A80-8B04-096EC456FBA5}" srcOrd="0" destOrd="0" presId="urn:microsoft.com/office/officeart/2005/8/layout/hierarchy2"/>
    <dgm:cxn modelId="{77F171E9-C237-4928-8A84-06495796940F}" type="presParOf" srcId="{85A2A004-C093-4B5A-916A-150CF2FD201E}" destId="{73A8D53D-3165-4031-BACD-DC0F8F1BE27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1D4211-C813-4019-9893-36A67D14D14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DCF801F-C39B-416D-A03F-8A63CCB11F13}">
      <dgm:prSet phldrT="[Text]" custT="1"/>
      <dgm:spPr/>
      <dgm:t>
        <a:bodyPr/>
        <a:lstStyle/>
        <a:p>
          <a:r>
            <a:rPr lang="en-GB" sz="2000" dirty="0"/>
            <a:t>Garden Waste</a:t>
          </a:r>
        </a:p>
      </dgm:t>
    </dgm:pt>
    <dgm:pt modelId="{07A0B894-C741-4B1C-BC0D-3490FBFB1BE7}" type="parTrans" cxnId="{C772E17D-CCF7-4364-B741-BACC61566DDF}">
      <dgm:prSet/>
      <dgm:spPr/>
      <dgm:t>
        <a:bodyPr/>
        <a:lstStyle/>
        <a:p>
          <a:endParaRPr lang="en-GB"/>
        </a:p>
      </dgm:t>
    </dgm:pt>
    <dgm:pt modelId="{BBB5E55D-AA0E-4928-9235-818BB9FB0C31}" type="sibTrans" cxnId="{C772E17D-CCF7-4364-B741-BACC61566DDF}">
      <dgm:prSet/>
      <dgm:spPr/>
      <dgm:t>
        <a:bodyPr/>
        <a:lstStyle/>
        <a:p>
          <a:endParaRPr lang="en-GB"/>
        </a:p>
      </dgm:t>
    </dgm:pt>
    <dgm:pt modelId="{90BF9D79-F9D2-4AF0-9AAD-8E9B0D91035C}">
      <dgm:prSet phldrT="[Text]" custT="1"/>
      <dgm:spPr/>
      <dgm:t>
        <a:bodyPr/>
        <a:lstStyle/>
        <a:p>
          <a:r>
            <a:rPr lang="en-GB" sz="2000" dirty="0"/>
            <a:t>Mainly vegetables, flowers and annual weeds</a:t>
          </a:r>
        </a:p>
      </dgm:t>
    </dgm:pt>
    <dgm:pt modelId="{D72A97D2-2044-4B43-8338-F4B6EC82A4E5}" type="parTrans" cxnId="{C99F5464-6CB4-455D-AD30-F0596DF12BD7}">
      <dgm:prSet/>
      <dgm:spPr/>
      <dgm:t>
        <a:bodyPr/>
        <a:lstStyle/>
        <a:p>
          <a:endParaRPr lang="en-GB" dirty="0"/>
        </a:p>
      </dgm:t>
    </dgm:pt>
    <dgm:pt modelId="{2D4ADFC7-0619-442C-A6EE-DE7B81926E0F}" type="sibTrans" cxnId="{C99F5464-6CB4-455D-AD30-F0596DF12BD7}">
      <dgm:prSet/>
      <dgm:spPr/>
      <dgm:t>
        <a:bodyPr/>
        <a:lstStyle/>
        <a:p>
          <a:endParaRPr lang="en-GB"/>
        </a:p>
      </dgm:t>
    </dgm:pt>
    <dgm:pt modelId="{B6C4A59D-9B29-41A9-B7FC-D208148D7458}">
      <dgm:prSet phldrT="[Text]" custT="1"/>
      <dgm:spPr/>
      <dgm:t>
        <a:bodyPr/>
        <a:lstStyle/>
        <a:p>
          <a:r>
            <a:rPr lang="en-GB" sz="2000" dirty="0"/>
            <a:t>Compost bin or heap</a:t>
          </a:r>
        </a:p>
      </dgm:t>
    </dgm:pt>
    <dgm:pt modelId="{9D3F9D6C-4FCC-45F4-B918-43C480FD2F40}" type="parTrans" cxnId="{140474BA-4F3B-4FED-8D82-5BB3B23E3F6A}">
      <dgm:prSet/>
      <dgm:spPr/>
      <dgm:t>
        <a:bodyPr/>
        <a:lstStyle/>
        <a:p>
          <a:endParaRPr lang="en-GB" dirty="0"/>
        </a:p>
      </dgm:t>
    </dgm:pt>
    <dgm:pt modelId="{CCC4B60A-4CA0-4C4E-902B-10D958C333C0}" type="sibTrans" cxnId="{140474BA-4F3B-4FED-8D82-5BB3B23E3F6A}">
      <dgm:prSet/>
      <dgm:spPr/>
      <dgm:t>
        <a:bodyPr/>
        <a:lstStyle/>
        <a:p>
          <a:endParaRPr lang="en-GB"/>
        </a:p>
      </dgm:t>
    </dgm:pt>
    <dgm:pt modelId="{0D0B014E-13B8-441F-984B-6B2A7DEFA693}">
      <dgm:prSet phldrT="[Text]" custT="1"/>
      <dgm:spPr/>
      <dgm:t>
        <a:bodyPr/>
        <a:lstStyle/>
        <a:p>
          <a:r>
            <a:rPr lang="en-GB" sz="2000" dirty="0"/>
            <a:t>Trench , Sheet, Lasagne etc</a:t>
          </a:r>
        </a:p>
      </dgm:t>
    </dgm:pt>
    <dgm:pt modelId="{58520605-13AA-4FFE-8E59-2F492F3F907C}" type="parTrans" cxnId="{A7A1D337-A994-4196-AD65-4ED6094121BE}">
      <dgm:prSet/>
      <dgm:spPr/>
      <dgm:t>
        <a:bodyPr/>
        <a:lstStyle/>
        <a:p>
          <a:endParaRPr lang="en-GB" dirty="0"/>
        </a:p>
      </dgm:t>
    </dgm:pt>
    <dgm:pt modelId="{99C5AD2B-83E1-4796-8AF8-2D44926C6043}" type="sibTrans" cxnId="{A7A1D337-A994-4196-AD65-4ED6094121BE}">
      <dgm:prSet/>
      <dgm:spPr/>
      <dgm:t>
        <a:bodyPr/>
        <a:lstStyle/>
        <a:p>
          <a:endParaRPr lang="en-GB"/>
        </a:p>
      </dgm:t>
    </dgm:pt>
    <dgm:pt modelId="{72BF0E8C-31FF-4941-BAF7-7DB91E3B8DAD}">
      <dgm:prSet phldrT="[Text]" custT="1"/>
      <dgm:spPr/>
      <dgm:t>
        <a:bodyPr/>
        <a:lstStyle/>
        <a:p>
          <a:r>
            <a:rPr lang="en-GB" sz="2000" dirty="0"/>
            <a:t>Wood incl. logs tree stumps</a:t>
          </a:r>
        </a:p>
      </dgm:t>
    </dgm:pt>
    <dgm:pt modelId="{93BAA2F9-75E0-4BC1-880F-EDCCCBDBD90E}" type="parTrans" cxnId="{60DD9738-6C11-410F-800F-ADBF9FB036E0}">
      <dgm:prSet/>
      <dgm:spPr/>
      <dgm:t>
        <a:bodyPr/>
        <a:lstStyle/>
        <a:p>
          <a:endParaRPr lang="en-GB" dirty="0"/>
        </a:p>
      </dgm:t>
    </dgm:pt>
    <dgm:pt modelId="{B4EA2B79-D098-4699-8951-323A63820A16}" type="sibTrans" cxnId="{60DD9738-6C11-410F-800F-ADBF9FB036E0}">
      <dgm:prSet/>
      <dgm:spPr/>
      <dgm:t>
        <a:bodyPr/>
        <a:lstStyle/>
        <a:p>
          <a:endParaRPr lang="en-GB"/>
        </a:p>
      </dgm:t>
    </dgm:pt>
    <dgm:pt modelId="{5A488BF5-6064-4D7A-9F49-7845E0F68F6E}">
      <dgm:prSet phldrT="[Text]" custT="1"/>
      <dgm:spPr/>
      <dgm:t>
        <a:bodyPr/>
        <a:lstStyle/>
        <a:p>
          <a:r>
            <a:rPr lang="en-GB" sz="2000" dirty="0"/>
            <a:t>Autumn leaves</a:t>
          </a:r>
        </a:p>
      </dgm:t>
    </dgm:pt>
    <dgm:pt modelId="{A13FEA82-9789-47B5-A5F7-FE5B368B23F7}" type="parTrans" cxnId="{2526B083-802D-4BA3-8383-9E230534DAF0}">
      <dgm:prSet/>
      <dgm:spPr/>
      <dgm:t>
        <a:bodyPr/>
        <a:lstStyle/>
        <a:p>
          <a:endParaRPr lang="en-GB" dirty="0"/>
        </a:p>
      </dgm:t>
    </dgm:pt>
    <dgm:pt modelId="{0D3A2A34-692F-42CD-81FA-BDF0ABA7B163}" type="sibTrans" cxnId="{2526B083-802D-4BA3-8383-9E230534DAF0}">
      <dgm:prSet/>
      <dgm:spPr/>
      <dgm:t>
        <a:bodyPr/>
        <a:lstStyle/>
        <a:p>
          <a:endParaRPr lang="en-GB"/>
        </a:p>
      </dgm:t>
    </dgm:pt>
    <dgm:pt modelId="{72BB8050-7EE4-47E8-AA3C-9A3C7086D550}">
      <dgm:prSet phldrT="[Text]" custT="1"/>
      <dgm:spPr/>
      <dgm:t>
        <a:bodyPr/>
        <a:lstStyle/>
        <a:p>
          <a:r>
            <a:rPr lang="en-GB" sz="2000" dirty="0"/>
            <a:t>Leaf mould using bin or bag  </a:t>
          </a:r>
        </a:p>
      </dgm:t>
    </dgm:pt>
    <dgm:pt modelId="{32AFCFEE-945D-4CF6-8F3F-28D8342B1E17}" type="parTrans" cxnId="{B086A4F5-8699-483B-A603-1028B1E67F74}">
      <dgm:prSet/>
      <dgm:spPr/>
      <dgm:t>
        <a:bodyPr/>
        <a:lstStyle/>
        <a:p>
          <a:endParaRPr lang="en-GB" dirty="0"/>
        </a:p>
      </dgm:t>
    </dgm:pt>
    <dgm:pt modelId="{4E9FBF23-0A54-4CD6-84CC-947A738FC17B}" type="sibTrans" cxnId="{B086A4F5-8699-483B-A603-1028B1E67F74}">
      <dgm:prSet/>
      <dgm:spPr/>
      <dgm:t>
        <a:bodyPr/>
        <a:lstStyle/>
        <a:p>
          <a:endParaRPr lang="en-GB"/>
        </a:p>
      </dgm:t>
    </dgm:pt>
    <dgm:pt modelId="{EB65B633-780D-4CC3-BC88-A4B21D3B0532}">
      <dgm:prSet phldrT="[Text]" custT="1"/>
      <dgm:spPr/>
      <dgm:t>
        <a:bodyPr/>
        <a:lstStyle/>
        <a:p>
          <a:r>
            <a:rPr lang="en-GB" sz="2000" dirty="0"/>
            <a:t>Hot Compost, Drown or bag until dead then compost</a:t>
          </a:r>
        </a:p>
      </dgm:t>
    </dgm:pt>
    <dgm:pt modelId="{295C7004-8FC6-46CB-A928-AA22840A393A}" type="parTrans" cxnId="{96236AD2-AE3A-4481-854E-791C96D1D816}">
      <dgm:prSet/>
      <dgm:spPr/>
      <dgm:t>
        <a:bodyPr/>
        <a:lstStyle/>
        <a:p>
          <a:endParaRPr lang="en-GB" dirty="0"/>
        </a:p>
      </dgm:t>
    </dgm:pt>
    <dgm:pt modelId="{C9F4329B-FCDE-43D2-83DF-4521DDCBD845}" type="sibTrans" cxnId="{96236AD2-AE3A-4481-854E-791C96D1D816}">
      <dgm:prSet/>
      <dgm:spPr/>
      <dgm:t>
        <a:bodyPr/>
        <a:lstStyle/>
        <a:p>
          <a:endParaRPr lang="en-GB"/>
        </a:p>
      </dgm:t>
    </dgm:pt>
    <dgm:pt modelId="{1426E6C3-EF4A-483E-A36B-55A72D5333F0}">
      <dgm:prSet phldrT="[Text]" custT="1"/>
      <dgm:spPr/>
      <dgm:t>
        <a:bodyPr/>
        <a:lstStyle/>
        <a:p>
          <a:r>
            <a:rPr lang="en-GB" sz="2000" dirty="0"/>
            <a:t>Perennial</a:t>
          </a:r>
          <a:r>
            <a:rPr lang="en-GB" sz="1000" dirty="0"/>
            <a:t> </a:t>
          </a:r>
          <a:r>
            <a:rPr lang="en-GB" sz="2000" dirty="0"/>
            <a:t>weeds</a:t>
          </a:r>
        </a:p>
      </dgm:t>
    </dgm:pt>
    <dgm:pt modelId="{EE0E4948-B638-43A4-A4D3-389244168609}" type="parTrans" cxnId="{25338335-C500-4A62-ADC2-A5D5C53E8B76}">
      <dgm:prSet/>
      <dgm:spPr/>
      <dgm:t>
        <a:bodyPr/>
        <a:lstStyle/>
        <a:p>
          <a:endParaRPr lang="en-GB" dirty="0"/>
        </a:p>
      </dgm:t>
    </dgm:pt>
    <dgm:pt modelId="{7D58E85E-3167-44F0-A992-FA76BF78A08F}" type="sibTrans" cxnId="{25338335-C500-4A62-ADC2-A5D5C53E8B76}">
      <dgm:prSet/>
      <dgm:spPr/>
      <dgm:t>
        <a:bodyPr/>
        <a:lstStyle/>
        <a:p>
          <a:endParaRPr lang="en-GB"/>
        </a:p>
      </dgm:t>
    </dgm:pt>
    <dgm:pt modelId="{C1F04D79-8822-41B3-B98B-3BA92E318A92}">
      <dgm:prSet phldrT="[Text]" custT="1"/>
      <dgm:spPr/>
      <dgm:t>
        <a:bodyPr/>
        <a:lstStyle/>
        <a:p>
          <a:r>
            <a:rPr lang="en-GB" sz="2000" dirty="0"/>
            <a:t>Mainly grass</a:t>
          </a:r>
        </a:p>
      </dgm:t>
    </dgm:pt>
    <dgm:pt modelId="{03F1F539-0A9B-4E62-8FC5-78716691C9BB}" type="parTrans" cxnId="{545D8C73-5A2B-4B7E-AD72-6217849265FB}">
      <dgm:prSet/>
      <dgm:spPr/>
      <dgm:t>
        <a:bodyPr/>
        <a:lstStyle/>
        <a:p>
          <a:endParaRPr lang="en-GB" dirty="0"/>
        </a:p>
      </dgm:t>
    </dgm:pt>
    <dgm:pt modelId="{3E31876B-7E29-458E-8A69-3D2BE08C586D}" type="sibTrans" cxnId="{545D8C73-5A2B-4B7E-AD72-6217849265FB}">
      <dgm:prSet/>
      <dgm:spPr/>
      <dgm:t>
        <a:bodyPr/>
        <a:lstStyle/>
        <a:p>
          <a:endParaRPr lang="en-GB"/>
        </a:p>
      </dgm:t>
    </dgm:pt>
    <dgm:pt modelId="{3A8F4574-EFE1-42EE-A941-EBA97BF0E3B4}">
      <dgm:prSet phldrT="[Text]" custT="1"/>
      <dgm:spPr/>
      <dgm:t>
        <a:bodyPr/>
        <a:lstStyle/>
        <a:p>
          <a:r>
            <a:rPr lang="en-GB" sz="2000" dirty="0"/>
            <a:t>Grass Boarding</a:t>
          </a:r>
        </a:p>
      </dgm:t>
    </dgm:pt>
    <dgm:pt modelId="{85BD9E7C-10A9-4D1F-B228-9D1731E9CF2F}" type="parTrans" cxnId="{E4A914E7-3C09-4D29-ABEB-8CEA44A3B93A}">
      <dgm:prSet/>
      <dgm:spPr/>
      <dgm:t>
        <a:bodyPr/>
        <a:lstStyle/>
        <a:p>
          <a:endParaRPr lang="en-GB" dirty="0"/>
        </a:p>
      </dgm:t>
    </dgm:pt>
    <dgm:pt modelId="{897C67D5-1C89-4E3B-9187-3301253B37F0}" type="sibTrans" cxnId="{E4A914E7-3C09-4D29-ABEB-8CEA44A3B93A}">
      <dgm:prSet/>
      <dgm:spPr/>
      <dgm:t>
        <a:bodyPr/>
        <a:lstStyle/>
        <a:p>
          <a:endParaRPr lang="en-GB"/>
        </a:p>
      </dgm:t>
    </dgm:pt>
    <dgm:pt modelId="{950333FC-F033-417A-8180-19B82948AB89}">
      <dgm:prSet phldrT="[Text]" custT="1"/>
      <dgm:spPr/>
      <dgm:t>
        <a:bodyPr/>
        <a:lstStyle/>
        <a:p>
          <a:r>
            <a:rPr lang="en-GB" sz="2000" dirty="0"/>
            <a:t>Hugelkulture Mound, wood pile or shred &amp; compost depending on size</a:t>
          </a:r>
        </a:p>
      </dgm:t>
    </dgm:pt>
    <dgm:pt modelId="{6991BE62-2C15-4825-86B2-7FD4988FA47B}" type="parTrans" cxnId="{3F51F6D3-F35B-4039-A453-EF56381EF893}">
      <dgm:prSet/>
      <dgm:spPr/>
      <dgm:t>
        <a:bodyPr/>
        <a:lstStyle/>
        <a:p>
          <a:endParaRPr lang="en-GB" dirty="0"/>
        </a:p>
      </dgm:t>
    </dgm:pt>
    <dgm:pt modelId="{1106647A-236D-4E49-879E-B562E27ED898}" type="sibTrans" cxnId="{3F51F6D3-F35B-4039-A453-EF56381EF893}">
      <dgm:prSet/>
      <dgm:spPr/>
      <dgm:t>
        <a:bodyPr/>
        <a:lstStyle/>
        <a:p>
          <a:endParaRPr lang="en-GB"/>
        </a:p>
      </dgm:t>
    </dgm:pt>
    <dgm:pt modelId="{BA6D82D0-0A98-42D2-B4DB-C2D50D7A844B}" type="pres">
      <dgm:prSet presAssocID="{701D4211-C813-4019-9893-36A67D14D14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7411B75-F85A-4085-9EE6-E2B785625FF5}" type="pres">
      <dgm:prSet presAssocID="{2DCF801F-C39B-416D-A03F-8A63CCB11F13}" presName="root1" presStyleCnt="0"/>
      <dgm:spPr/>
    </dgm:pt>
    <dgm:pt modelId="{2DACA09E-D523-45EA-B5D4-C16C4D1803C7}" type="pres">
      <dgm:prSet presAssocID="{2DCF801F-C39B-416D-A03F-8A63CCB11F13}" presName="LevelOneTextNode" presStyleLbl="node0" presStyleIdx="0" presStyleCnt="1" custLinFactX="-62799" custLinFactNeighborX="-100000" custLinFactNeighborY="10894">
        <dgm:presLayoutVars>
          <dgm:chPref val="3"/>
        </dgm:presLayoutVars>
      </dgm:prSet>
      <dgm:spPr/>
    </dgm:pt>
    <dgm:pt modelId="{2EA683CD-6320-4915-B33A-2F40D97932CD}" type="pres">
      <dgm:prSet presAssocID="{2DCF801F-C39B-416D-A03F-8A63CCB11F13}" presName="level2hierChild" presStyleCnt="0"/>
      <dgm:spPr/>
    </dgm:pt>
    <dgm:pt modelId="{9E85E6C2-B22B-45AE-9118-BF45F447E754}" type="pres">
      <dgm:prSet presAssocID="{D72A97D2-2044-4B43-8338-F4B6EC82A4E5}" presName="conn2-1" presStyleLbl="parChTrans1D2" presStyleIdx="0" presStyleCnt="5"/>
      <dgm:spPr/>
    </dgm:pt>
    <dgm:pt modelId="{16033BAB-FEBD-4974-8E95-D657D4BABBBF}" type="pres">
      <dgm:prSet presAssocID="{D72A97D2-2044-4B43-8338-F4B6EC82A4E5}" presName="connTx" presStyleLbl="parChTrans1D2" presStyleIdx="0" presStyleCnt="5"/>
      <dgm:spPr/>
    </dgm:pt>
    <dgm:pt modelId="{6F0AC1E2-4845-4A22-864B-B5138A8E86E2}" type="pres">
      <dgm:prSet presAssocID="{90BF9D79-F9D2-4AF0-9AAD-8E9B0D91035C}" presName="root2" presStyleCnt="0"/>
      <dgm:spPr/>
    </dgm:pt>
    <dgm:pt modelId="{0071BEEF-99C0-40BB-8B13-A25A0CDDCB37}" type="pres">
      <dgm:prSet presAssocID="{90BF9D79-F9D2-4AF0-9AAD-8E9B0D91035C}" presName="LevelTwoTextNode" presStyleLbl="node2" presStyleIdx="0" presStyleCnt="5" custScaleX="245493" custScaleY="179509">
        <dgm:presLayoutVars>
          <dgm:chPref val="3"/>
        </dgm:presLayoutVars>
      </dgm:prSet>
      <dgm:spPr/>
    </dgm:pt>
    <dgm:pt modelId="{953AEAE2-641E-408D-A53A-46526D983724}" type="pres">
      <dgm:prSet presAssocID="{90BF9D79-F9D2-4AF0-9AAD-8E9B0D91035C}" presName="level3hierChild" presStyleCnt="0"/>
      <dgm:spPr/>
    </dgm:pt>
    <dgm:pt modelId="{AB7750E2-76B7-44FD-B60B-A6EC13E40E6B}" type="pres">
      <dgm:prSet presAssocID="{9D3F9D6C-4FCC-45F4-B918-43C480FD2F40}" presName="conn2-1" presStyleLbl="parChTrans1D3" presStyleIdx="0" presStyleCnt="6"/>
      <dgm:spPr/>
    </dgm:pt>
    <dgm:pt modelId="{76A3830C-B895-457B-A193-B62D89D466AB}" type="pres">
      <dgm:prSet presAssocID="{9D3F9D6C-4FCC-45F4-B918-43C480FD2F40}" presName="connTx" presStyleLbl="parChTrans1D3" presStyleIdx="0" presStyleCnt="6"/>
      <dgm:spPr/>
    </dgm:pt>
    <dgm:pt modelId="{05E81090-EB2D-499A-B977-5AC5F22C4A50}" type="pres">
      <dgm:prSet presAssocID="{B6C4A59D-9B29-41A9-B7FC-D208148D7458}" presName="root2" presStyleCnt="0"/>
      <dgm:spPr/>
    </dgm:pt>
    <dgm:pt modelId="{BAD39013-419E-435B-BAED-51EA3351AF94}" type="pres">
      <dgm:prSet presAssocID="{B6C4A59D-9B29-41A9-B7FC-D208148D7458}" presName="LevelTwoTextNode" presStyleLbl="node3" presStyleIdx="0" presStyleCnt="6" custScaleX="239942">
        <dgm:presLayoutVars>
          <dgm:chPref val="3"/>
        </dgm:presLayoutVars>
      </dgm:prSet>
      <dgm:spPr/>
    </dgm:pt>
    <dgm:pt modelId="{A574D7D1-CC6B-4056-82F6-DE6ACF93FC3A}" type="pres">
      <dgm:prSet presAssocID="{B6C4A59D-9B29-41A9-B7FC-D208148D7458}" presName="level3hierChild" presStyleCnt="0"/>
      <dgm:spPr/>
    </dgm:pt>
    <dgm:pt modelId="{043527E4-DD72-4E9B-8D56-60FAAF1911FA}" type="pres">
      <dgm:prSet presAssocID="{58520605-13AA-4FFE-8E59-2F492F3F907C}" presName="conn2-1" presStyleLbl="parChTrans1D3" presStyleIdx="1" presStyleCnt="6"/>
      <dgm:spPr/>
    </dgm:pt>
    <dgm:pt modelId="{F0399408-EEB6-479D-838C-259A5A68D3AF}" type="pres">
      <dgm:prSet presAssocID="{58520605-13AA-4FFE-8E59-2F492F3F907C}" presName="connTx" presStyleLbl="parChTrans1D3" presStyleIdx="1" presStyleCnt="6"/>
      <dgm:spPr/>
    </dgm:pt>
    <dgm:pt modelId="{328B1A65-AF01-42DF-92BE-5432FAFB9FF3}" type="pres">
      <dgm:prSet presAssocID="{0D0B014E-13B8-441F-984B-6B2A7DEFA693}" presName="root2" presStyleCnt="0"/>
      <dgm:spPr/>
    </dgm:pt>
    <dgm:pt modelId="{591C9C44-042F-45D2-82C2-06DEA9DB3673}" type="pres">
      <dgm:prSet presAssocID="{0D0B014E-13B8-441F-984B-6B2A7DEFA693}" presName="LevelTwoTextNode" presStyleLbl="node3" presStyleIdx="1" presStyleCnt="6" custScaleX="234524">
        <dgm:presLayoutVars>
          <dgm:chPref val="3"/>
        </dgm:presLayoutVars>
      </dgm:prSet>
      <dgm:spPr/>
    </dgm:pt>
    <dgm:pt modelId="{E5ED1325-761E-4FA9-8728-7C38C8753B8F}" type="pres">
      <dgm:prSet presAssocID="{0D0B014E-13B8-441F-984B-6B2A7DEFA693}" presName="level3hierChild" presStyleCnt="0"/>
      <dgm:spPr/>
    </dgm:pt>
    <dgm:pt modelId="{0C639C59-E521-4CAF-AD74-2908B7D0F8C4}" type="pres">
      <dgm:prSet presAssocID="{A13FEA82-9789-47B5-A5F7-FE5B368B23F7}" presName="conn2-1" presStyleLbl="parChTrans1D2" presStyleIdx="1" presStyleCnt="5"/>
      <dgm:spPr/>
    </dgm:pt>
    <dgm:pt modelId="{A4290D7B-AAE0-4F1B-93A7-7EBFEDC7A1D7}" type="pres">
      <dgm:prSet presAssocID="{A13FEA82-9789-47B5-A5F7-FE5B368B23F7}" presName="connTx" presStyleLbl="parChTrans1D2" presStyleIdx="1" presStyleCnt="5"/>
      <dgm:spPr/>
    </dgm:pt>
    <dgm:pt modelId="{88C4913E-143C-4860-8FFF-EACC8209369F}" type="pres">
      <dgm:prSet presAssocID="{5A488BF5-6064-4D7A-9F49-7845E0F68F6E}" presName="root2" presStyleCnt="0"/>
      <dgm:spPr/>
    </dgm:pt>
    <dgm:pt modelId="{60073097-1B78-49D3-BB02-ABC630E63538}" type="pres">
      <dgm:prSet presAssocID="{5A488BF5-6064-4D7A-9F49-7845E0F68F6E}" presName="LevelTwoTextNode" presStyleLbl="node2" presStyleIdx="1" presStyleCnt="5" custLinFactNeighborX="3122" custLinFactNeighborY="-1249">
        <dgm:presLayoutVars>
          <dgm:chPref val="3"/>
        </dgm:presLayoutVars>
      </dgm:prSet>
      <dgm:spPr/>
    </dgm:pt>
    <dgm:pt modelId="{FD77CE22-108B-4490-858D-014CBA6D4C70}" type="pres">
      <dgm:prSet presAssocID="{5A488BF5-6064-4D7A-9F49-7845E0F68F6E}" presName="level3hierChild" presStyleCnt="0"/>
      <dgm:spPr/>
    </dgm:pt>
    <dgm:pt modelId="{0B27CDC9-5BD9-47C3-ADDE-4AF1081AACEC}" type="pres">
      <dgm:prSet presAssocID="{32AFCFEE-945D-4CF6-8F3F-28D8342B1E17}" presName="conn2-1" presStyleLbl="parChTrans1D3" presStyleIdx="2" presStyleCnt="6"/>
      <dgm:spPr/>
    </dgm:pt>
    <dgm:pt modelId="{D3C4AB8E-2A19-43FC-B72F-8C2C8F0F7D53}" type="pres">
      <dgm:prSet presAssocID="{32AFCFEE-945D-4CF6-8F3F-28D8342B1E17}" presName="connTx" presStyleLbl="parChTrans1D3" presStyleIdx="2" presStyleCnt="6"/>
      <dgm:spPr/>
    </dgm:pt>
    <dgm:pt modelId="{E545177D-3932-4D3C-800B-BE7B8DF06C09}" type="pres">
      <dgm:prSet presAssocID="{72BB8050-7EE4-47E8-AA3C-9A3C7086D550}" presName="root2" presStyleCnt="0"/>
      <dgm:spPr/>
    </dgm:pt>
    <dgm:pt modelId="{820530F1-C44E-47F2-BC08-C8FE9DECD6E5}" type="pres">
      <dgm:prSet presAssocID="{72BB8050-7EE4-47E8-AA3C-9A3C7086D550}" presName="LevelTwoTextNode" presStyleLbl="node3" presStyleIdx="2" presStyleCnt="6" custScaleX="155464" custScaleY="84891" custLinFactNeighborX="-13961" custLinFactNeighborY="1046">
        <dgm:presLayoutVars>
          <dgm:chPref val="3"/>
        </dgm:presLayoutVars>
      </dgm:prSet>
      <dgm:spPr/>
    </dgm:pt>
    <dgm:pt modelId="{B1A49F96-D61F-4604-909A-EF2A01EE6B8F}" type="pres">
      <dgm:prSet presAssocID="{72BB8050-7EE4-47E8-AA3C-9A3C7086D550}" presName="level3hierChild" presStyleCnt="0"/>
      <dgm:spPr/>
    </dgm:pt>
    <dgm:pt modelId="{68FE51CF-90EB-4825-8141-97D4057B453C}" type="pres">
      <dgm:prSet presAssocID="{EE0E4948-B638-43A4-A4D3-389244168609}" presName="conn2-1" presStyleLbl="parChTrans1D2" presStyleIdx="2" presStyleCnt="5"/>
      <dgm:spPr/>
    </dgm:pt>
    <dgm:pt modelId="{DBD37521-8BE6-4417-8E22-9E34ACDE68B6}" type="pres">
      <dgm:prSet presAssocID="{EE0E4948-B638-43A4-A4D3-389244168609}" presName="connTx" presStyleLbl="parChTrans1D2" presStyleIdx="2" presStyleCnt="5"/>
      <dgm:spPr/>
    </dgm:pt>
    <dgm:pt modelId="{1973D1E0-B804-43E3-9A72-A7F706D65AB4}" type="pres">
      <dgm:prSet presAssocID="{1426E6C3-EF4A-483E-A36B-55A72D5333F0}" presName="root2" presStyleCnt="0"/>
      <dgm:spPr/>
    </dgm:pt>
    <dgm:pt modelId="{2B6F0528-E36D-4CD6-8F53-D42A6A6FACE7}" type="pres">
      <dgm:prSet presAssocID="{1426E6C3-EF4A-483E-A36B-55A72D5333F0}" presName="LevelTwoTextNode" presStyleLbl="node2" presStyleIdx="2" presStyleCnt="5" custLinFactNeighborX="-3994">
        <dgm:presLayoutVars>
          <dgm:chPref val="3"/>
        </dgm:presLayoutVars>
      </dgm:prSet>
      <dgm:spPr/>
    </dgm:pt>
    <dgm:pt modelId="{F72EA259-D7D3-4415-A08A-DBC7F747B46B}" type="pres">
      <dgm:prSet presAssocID="{1426E6C3-EF4A-483E-A36B-55A72D5333F0}" presName="level3hierChild" presStyleCnt="0"/>
      <dgm:spPr/>
    </dgm:pt>
    <dgm:pt modelId="{FB72EDA7-63AD-4D46-8523-5BD64B2AA7FF}" type="pres">
      <dgm:prSet presAssocID="{295C7004-8FC6-46CB-A928-AA22840A393A}" presName="conn2-1" presStyleLbl="parChTrans1D3" presStyleIdx="3" presStyleCnt="6"/>
      <dgm:spPr/>
    </dgm:pt>
    <dgm:pt modelId="{B7519D26-6AAC-4495-8E55-A3DC72745E6C}" type="pres">
      <dgm:prSet presAssocID="{295C7004-8FC6-46CB-A928-AA22840A393A}" presName="connTx" presStyleLbl="parChTrans1D3" presStyleIdx="3" presStyleCnt="6"/>
      <dgm:spPr/>
    </dgm:pt>
    <dgm:pt modelId="{875AC806-BB41-41FB-AA09-B09DCA6EBF1D}" type="pres">
      <dgm:prSet presAssocID="{EB65B633-780D-4CC3-BC88-A4B21D3B0532}" presName="root2" presStyleCnt="0"/>
      <dgm:spPr/>
    </dgm:pt>
    <dgm:pt modelId="{A40A8890-72E9-4868-A336-44CD3FC785B7}" type="pres">
      <dgm:prSet presAssocID="{EB65B633-780D-4CC3-BC88-A4B21D3B0532}" presName="LevelTwoTextNode" presStyleLbl="node3" presStyleIdx="3" presStyleCnt="6" custScaleX="301725">
        <dgm:presLayoutVars>
          <dgm:chPref val="3"/>
        </dgm:presLayoutVars>
      </dgm:prSet>
      <dgm:spPr>
        <a:prstGeom prst="flowChartAlternateProcess">
          <a:avLst/>
        </a:prstGeom>
      </dgm:spPr>
    </dgm:pt>
    <dgm:pt modelId="{2DDA15D3-A756-45BE-977C-03874CAB0AB0}" type="pres">
      <dgm:prSet presAssocID="{EB65B633-780D-4CC3-BC88-A4B21D3B0532}" presName="level3hierChild" presStyleCnt="0"/>
      <dgm:spPr/>
    </dgm:pt>
    <dgm:pt modelId="{EC85C73D-A5D1-4BF6-AB05-B035ED0EC436}" type="pres">
      <dgm:prSet presAssocID="{03F1F539-0A9B-4E62-8FC5-78716691C9BB}" presName="conn2-1" presStyleLbl="parChTrans1D2" presStyleIdx="3" presStyleCnt="5"/>
      <dgm:spPr/>
    </dgm:pt>
    <dgm:pt modelId="{84EEAAA0-702C-4CFB-A715-FB9011C0F3FD}" type="pres">
      <dgm:prSet presAssocID="{03F1F539-0A9B-4E62-8FC5-78716691C9BB}" presName="connTx" presStyleLbl="parChTrans1D2" presStyleIdx="3" presStyleCnt="5"/>
      <dgm:spPr/>
    </dgm:pt>
    <dgm:pt modelId="{F793BCA4-CB5C-4C97-9488-714ADEAE9D3D}" type="pres">
      <dgm:prSet presAssocID="{C1F04D79-8822-41B3-B98B-3BA92E318A92}" presName="root2" presStyleCnt="0"/>
      <dgm:spPr/>
    </dgm:pt>
    <dgm:pt modelId="{D3EC4FDB-95F9-45D3-8D09-8F2088B4AF4C}" type="pres">
      <dgm:prSet presAssocID="{C1F04D79-8822-41B3-B98B-3BA92E318A92}" presName="LevelTwoTextNode" presStyleLbl="node2" presStyleIdx="3" presStyleCnt="5">
        <dgm:presLayoutVars>
          <dgm:chPref val="3"/>
        </dgm:presLayoutVars>
      </dgm:prSet>
      <dgm:spPr/>
    </dgm:pt>
    <dgm:pt modelId="{6B7D00F2-3947-4986-8740-767DE6479E3C}" type="pres">
      <dgm:prSet presAssocID="{C1F04D79-8822-41B3-B98B-3BA92E318A92}" presName="level3hierChild" presStyleCnt="0"/>
      <dgm:spPr/>
    </dgm:pt>
    <dgm:pt modelId="{1BE52224-73DA-4B89-871D-7001CCEEC408}" type="pres">
      <dgm:prSet presAssocID="{85BD9E7C-10A9-4D1F-B228-9D1731E9CF2F}" presName="conn2-1" presStyleLbl="parChTrans1D3" presStyleIdx="4" presStyleCnt="6"/>
      <dgm:spPr/>
    </dgm:pt>
    <dgm:pt modelId="{E1F30561-252A-4067-B07D-EB3D6EB300B1}" type="pres">
      <dgm:prSet presAssocID="{85BD9E7C-10A9-4D1F-B228-9D1731E9CF2F}" presName="connTx" presStyleLbl="parChTrans1D3" presStyleIdx="4" presStyleCnt="6"/>
      <dgm:spPr/>
    </dgm:pt>
    <dgm:pt modelId="{E8673332-E9D7-4294-91A2-F589359BBDD7}" type="pres">
      <dgm:prSet presAssocID="{3A8F4574-EFE1-42EE-A941-EBA97BF0E3B4}" presName="root2" presStyleCnt="0"/>
      <dgm:spPr/>
    </dgm:pt>
    <dgm:pt modelId="{6882387D-D1E4-4F62-84CC-236DFA2A0EA4}" type="pres">
      <dgm:prSet presAssocID="{3A8F4574-EFE1-42EE-A941-EBA97BF0E3B4}" presName="LevelTwoTextNode" presStyleLbl="node3" presStyleIdx="4" presStyleCnt="6" custScaleX="181641">
        <dgm:presLayoutVars>
          <dgm:chPref val="3"/>
        </dgm:presLayoutVars>
      </dgm:prSet>
      <dgm:spPr/>
    </dgm:pt>
    <dgm:pt modelId="{B30A5313-CC6B-43D5-A3F9-4A5E30F8A5E2}" type="pres">
      <dgm:prSet presAssocID="{3A8F4574-EFE1-42EE-A941-EBA97BF0E3B4}" presName="level3hierChild" presStyleCnt="0"/>
      <dgm:spPr/>
    </dgm:pt>
    <dgm:pt modelId="{0F4DC4D6-A554-4CAA-9DEF-A5A4BDDA3625}" type="pres">
      <dgm:prSet presAssocID="{93BAA2F9-75E0-4BC1-880F-EDCCCBDBD90E}" presName="conn2-1" presStyleLbl="parChTrans1D2" presStyleIdx="4" presStyleCnt="5"/>
      <dgm:spPr/>
    </dgm:pt>
    <dgm:pt modelId="{31D355DE-9F2A-4078-A9D0-C44320652ECC}" type="pres">
      <dgm:prSet presAssocID="{93BAA2F9-75E0-4BC1-880F-EDCCCBDBD90E}" presName="connTx" presStyleLbl="parChTrans1D2" presStyleIdx="4" presStyleCnt="5"/>
      <dgm:spPr/>
    </dgm:pt>
    <dgm:pt modelId="{20F5FF65-01A4-4974-958D-4F744E0153D7}" type="pres">
      <dgm:prSet presAssocID="{72BF0E8C-31FF-4941-BAF7-7DB91E3B8DAD}" presName="root2" presStyleCnt="0"/>
      <dgm:spPr/>
    </dgm:pt>
    <dgm:pt modelId="{23AB0A3C-E140-4B03-971D-E22792EF1801}" type="pres">
      <dgm:prSet presAssocID="{72BF0E8C-31FF-4941-BAF7-7DB91E3B8DAD}" presName="LevelTwoTextNode" presStyleLbl="node2" presStyleIdx="4" presStyleCnt="5" custScaleX="156755">
        <dgm:presLayoutVars>
          <dgm:chPref val="3"/>
        </dgm:presLayoutVars>
      </dgm:prSet>
      <dgm:spPr/>
    </dgm:pt>
    <dgm:pt modelId="{6E897673-58F6-45D7-9F0C-522387DBB26A}" type="pres">
      <dgm:prSet presAssocID="{72BF0E8C-31FF-4941-BAF7-7DB91E3B8DAD}" presName="level3hierChild" presStyleCnt="0"/>
      <dgm:spPr/>
    </dgm:pt>
    <dgm:pt modelId="{41EB8DFA-BF14-4831-936B-F051A8E8CB7F}" type="pres">
      <dgm:prSet presAssocID="{6991BE62-2C15-4825-86B2-7FD4988FA47B}" presName="conn2-1" presStyleLbl="parChTrans1D3" presStyleIdx="5" presStyleCnt="6"/>
      <dgm:spPr/>
    </dgm:pt>
    <dgm:pt modelId="{93E3513B-C126-4243-A2FC-9AABD3D7CBA1}" type="pres">
      <dgm:prSet presAssocID="{6991BE62-2C15-4825-86B2-7FD4988FA47B}" presName="connTx" presStyleLbl="parChTrans1D3" presStyleIdx="5" presStyleCnt="6"/>
      <dgm:spPr/>
    </dgm:pt>
    <dgm:pt modelId="{29FC8C3B-DEC3-4727-A124-AE596549EF10}" type="pres">
      <dgm:prSet presAssocID="{950333FC-F033-417A-8180-19B82948AB89}" presName="root2" presStyleCnt="0"/>
      <dgm:spPr/>
    </dgm:pt>
    <dgm:pt modelId="{639A0181-FE78-48BC-B56E-019D8F53F06D}" type="pres">
      <dgm:prSet presAssocID="{950333FC-F033-417A-8180-19B82948AB89}" presName="LevelTwoTextNode" presStyleLbl="node3" presStyleIdx="5" presStyleCnt="6" custScaleX="380017">
        <dgm:presLayoutVars>
          <dgm:chPref val="3"/>
        </dgm:presLayoutVars>
      </dgm:prSet>
      <dgm:spPr/>
    </dgm:pt>
    <dgm:pt modelId="{D0DA788F-D7B1-4565-BD6E-A89F7E8F17AC}" type="pres">
      <dgm:prSet presAssocID="{950333FC-F033-417A-8180-19B82948AB89}" presName="level3hierChild" presStyleCnt="0"/>
      <dgm:spPr/>
    </dgm:pt>
  </dgm:ptLst>
  <dgm:cxnLst>
    <dgm:cxn modelId="{739B6900-57AF-48E4-9631-112F8AFF6A8E}" type="presOf" srcId="{3A8F4574-EFE1-42EE-A941-EBA97BF0E3B4}" destId="{6882387D-D1E4-4F62-84CC-236DFA2A0EA4}" srcOrd="0" destOrd="0" presId="urn:microsoft.com/office/officeart/2005/8/layout/hierarchy2"/>
    <dgm:cxn modelId="{74719002-7F52-4B7F-9AB7-3AA0E3538FF3}" type="presOf" srcId="{701D4211-C813-4019-9893-36A67D14D14F}" destId="{BA6D82D0-0A98-42D2-B4DB-C2D50D7A844B}" srcOrd="0" destOrd="0" presId="urn:microsoft.com/office/officeart/2005/8/layout/hierarchy2"/>
    <dgm:cxn modelId="{9972620D-295B-4FC2-B986-934533384C4A}" type="presOf" srcId="{EE0E4948-B638-43A4-A4D3-389244168609}" destId="{68FE51CF-90EB-4825-8141-97D4057B453C}" srcOrd="0" destOrd="0" presId="urn:microsoft.com/office/officeart/2005/8/layout/hierarchy2"/>
    <dgm:cxn modelId="{83C0AD17-63BF-43AA-A3A4-456862633A03}" type="presOf" srcId="{2DCF801F-C39B-416D-A03F-8A63CCB11F13}" destId="{2DACA09E-D523-45EA-B5D4-C16C4D1803C7}" srcOrd="0" destOrd="0" presId="urn:microsoft.com/office/officeart/2005/8/layout/hierarchy2"/>
    <dgm:cxn modelId="{11B05619-E4C5-4A3C-867E-FAF060BD637D}" type="presOf" srcId="{295C7004-8FC6-46CB-A928-AA22840A393A}" destId="{FB72EDA7-63AD-4D46-8523-5BD64B2AA7FF}" srcOrd="0" destOrd="0" presId="urn:microsoft.com/office/officeart/2005/8/layout/hierarchy2"/>
    <dgm:cxn modelId="{6B485D2B-8DC2-4882-B979-0E06F210AD9C}" type="presOf" srcId="{B6C4A59D-9B29-41A9-B7FC-D208148D7458}" destId="{BAD39013-419E-435B-BAED-51EA3351AF94}" srcOrd="0" destOrd="0" presId="urn:microsoft.com/office/officeart/2005/8/layout/hierarchy2"/>
    <dgm:cxn modelId="{25338335-C500-4A62-ADC2-A5D5C53E8B76}" srcId="{2DCF801F-C39B-416D-A03F-8A63CCB11F13}" destId="{1426E6C3-EF4A-483E-A36B-55A72D5333F0}" srcOrd="2" destOrd="0" parTransId="{EE0E4948-B638-43A4-A4D3-389244168609}" sibTransId="{7D58E85E-3167-44F0-A992-FA76BF78A08F}"/>
    <dgm:cxn modelId="{2B5A3C37-A213-41F4-9D64-2D2F3C01CEF2}" type="presOf" srcId="{EB65B633-780D-4CC3-BC88-A4B21D3B0532}" destId="{A40A8890-72E9-4868-A336-44CD3FC785B7}" srcOrd="0" destOrd="0" presId="urn:microsoft.com/office/officeart/2005/8/layout/hierarchy2"/>
    <dgm:cxn modelId="{A7A1D337-A994-4196-AD65-4ED6094121BE}" srcId="{90BF9D79-F9D2-4AF0-9AAD-8E9B0D91035C}" destId="{0D0B014E-13B8-441F-984B-6B2A7DEFA693}" srcOrd="1" destOrd="0" parTransId="{58520605-13AA-4FFE-8E59-2F492F3F907C}" sibTransId="{99C5AD2B-83E1-4796-8AF8-2D44926C6043}"/>
    <dgm:cxn modelId="{60DD9738-6C11-410F-800F-ADBF9FB036E0}" srcId="{2DCF801F-C39B-416D-A03F-8A63CCB11F13}" destId="{72BF0E8C-31FF-4941-BAF7-7DB91E3B8DAD}" srcOrd="4" destOrd="0" parTransId="{93BAA2F9-75E0-4BC1-880F-EDCCCBDBD90E}" sibTransId="{B4EA2B79-D098-4699-8951-323A63820A16}"/>
    <dgm:cxn modelId="{F5A83C5B-46E9-4F01-9BB7-17E1638BE8F8}" type="presOf" srcId="{93BAA2F9-75E0-4BC1-880F-EDCCCBDBD90E}" destId="{0F4DC4D6-A554-4CAA-9DEF-A5A4BDDA3625}" srcOrd="0" destOrd="0" presId="urn:microsoft.com/office/officeart/2005/8/layout/hierarchy2"/>
    <dgm:cxn modelId="{B3159B5E-3902-4A63-85D0-DB37AE51D043}" type="presOf" srcId="{72BB8050-7EE4-47E8-AA3C-9A3C7086D550}" destId="{820530F1-C44E-47F2-BC08-C8FE9DECD6E5}" srcOrd="0" destOrd="0" presId="urn:microsoft.com/office/officeart/2005/8/layout/hierarchy2"/>
    <dgm:cxn modelId="{C99F5464-6CB4-455D-AD30-F0596DF12BD7}" srcId="{2DCF801F-C39B-416D-A03F-8A63CCB11F13}" destId="{90BF9D79-F9D2-4AF0-9AAD-8E9B0D91035C}" srcOrd="0" destOrd="0" parTransId="{D72A97D2-2044-4B43-8338-F4B6EC82A4E5}" sibTransId="{2D4ADFC7-0619-442C-A6EE-DE7B81926E0F}"/>
    <dgm:cxn modelId="{500BFF4B-3B10-4045-9008-2D728A3CD377}" type="presOf" srcId="{03F1F539-0A9B-4E62-8FC5-78716691C9BB}" destId="{84EEAAA0-702C-4CFB-A715-FB9011C0F3FD}" srcOrd="1" destOrd="0" presId="urn:microsoft.com/office/officeart/2005/8/layout/hierarchy2"/>
    <dgm:cxn modelId="{6F9F796C-C448-4133-9F89-F85E74F99A35}" type="presOf" srcId="{A13FEA82-9789-47B5-A5F7-FE5B368B23F7}" destId="{0C639C59-E521-4CAF-AD74-2908B7D0F8C4}" srcOrd="0" destOrd="0" presId="urn:microsoft.com/office/officeart/2005/8/layout/hierarchy2"/>
    <dgm:cxn modelId="{14953F4D-A4EF-4316-9838-1924F2183FA1}" type="presOf" srcId="{03F1F539-0A9B-4E62-8FC5-78716691C9BB}" destId="{EC85C73D-A5D1-4BF6-AB05-B035ED0EC436}" srcOrd="0" destOrd="0" presId="urn:microsoft.com/office/officeart/2005/8/layout/hierarchy2"/>
    <dgm:cxn modelId="{A7654B51-858B-49AA-B4D7-FF4DF029F4B4}" type="presOf" srcId="{D72A97D2-2044-4B43-8338-F4B6EC82A4E5}" destId="{16033BAB-FEBD-4974-8E95-D657D4BABBBF}" srcOrd="1" destOrd="0" presId="urn:microsoft.com/office/officeart/2005/8/layout/hierarchy2"/>
    <dgm:cxn modelId="{545D8C73-5A2B-4B7E-AD72-6217849265FB}" srcId="{2DCF801F-C39B-416D-A03F-8A63CCB11F13}" destId="{C1F04D79-8822-41B3-B98B-3BA92E318A92}" srcOrd="3" destOrd="0" parTransId="{03F1F539-0A9B-4E62-8FC5-78716691C9BB}" sibTransId="{3E31876B-7E29-458E-8A69-3D2BE08C586D}"/>
    <dgm:cxn modelId="{D5DC3F54-A2F7-459C-9A88-F0F485A8CBF3}" type="presOf" srcId="{6991BE62-2C15-4825-86B2-7FD4988FA47B}" destId="{41EB8DFA-BF14-4831-936B-F051A8E8CB7F}" srcOrd="0" destOrd="0" presId="urn:microsoft.com/office/officeart/2005/8/layout/hierarchy2"/>
    <dgm:cxn modelId="{48B67076-3E2D-4E9E-B99A-861A01ECD45F}" type="presOf" srcId="{295C7004-8FC6-46CB-A928-AA22840A393A}" destId="{B7519D26-6AAC-4495-8E55-A3DC72745E6C}" srcOrd="1" destOrd="0" presId="urn:microsoft.com/office/officeart/2005/8/layout/hierarchy2"/>
    <dgm:cxn modelId="{587F2757-890C-4F8C-85DB-11B95018EBD1}" type="presOf" srcId="{1426E6C3-EF4A-483E-A36B-55A72D5333F0}" destId="{2B6F0528-E36D-4CD6-8F53-D42A6A6FACE7}" srcOrd="0" destOrd="0" presId="urn:microsoft.com/office/officeart/2005/8/layout/hierarchy2"/>
    <dgm:cxn modelId="{5BD1F159-15E0-416D-A09E-506511F52048}" type="presOf" srcId="{85BD9E7C-10A9-4D1F-B228-9D1731E9CF2F}" destId="{E1F30561-252A-4067-B07D-EB3D6EB300B1}" srcOrd="1" destOrd="0" presId="urn:microsoft.com/office/officeart/2005/8/layout/hierarchy2"/>
    <dgm:cxn modelId="{C772E17D-CCF7-4364-B741-BACC61566DDF}" srcId="{701D4211-C813-4019-9893-36A67D14D14F}" destId="{2DCF801F-C39B-416D-A03F-8A63CCB11F13}" srcOrd="0" destOrd="0" parTransId="{07A0B894-C741-4B1C-BC0D-3490FBFB1BE7}" sibTransId="{BBB5E55D-AA0E-4928-9235-818BB9FB0C31}"/>
    <dgm:cxn modelId="{24FF0E7F-E43D-4529-9346-38A544A5C190}" type="presOf" srcId="{85BD9E7C-10A9-4D1F-B228-9D1731E9CF2F}" destId="{1BE52224-73DA-4B89-871D-7001CCEEC408}" srcOrd="0" destOrd="0" presId="urn:microsoft.com/office/officeart/2005/8/layout/hierarchy2"/>
    <dgm:cxn modelId="{2526B083-802D-4BA3-8383-9E230534DAF0}" srcId="{2DCF801F-C39B-416D-A03F-8A63CCB11F13}" destId="{5A488BF5-6064-4D7A-9F49-7845E0F68F6E}" srcOrd="1" destOrd="0" parTransId="{A13FEA82-9789-47B5-A5F7-FE5B368B23F7}" sibTransId="{0D3A2A34-692F-42CD-81FA-BDF0ABA7B163}"/>
    <dgm:cxn modelId="{0CF5A491-D57F-43FB-800A-248DEF03F40E}" type="presOf" srcId="{0D0B014E-13B8-441F-984B-6B2A7DEFA693}" destId="{591C9C44-042F-45D2-82C2-06DEA9DB3673}" srcOrd="0" destOrd="0" presId="urn:microsoft.com/office/officeart/2005/8/layout/hierarchy2"/>
    <dgm:cxn modelId="{30B85CA5-3716-475E-9EE2-1A45DF40B1A7}" type="presOf" srcId="{EE0E4948-B638-43A4-A4D3-389244168609}" destId="{DBD37521-8BE6-4417-8E22-9E34ACDE68B6}" srcOrd="1" destOrd="0" presId="urn:microsoft.com/office/officeart/2005/8/layout/hierarchy2"/>
    <dgm:cxn modelId="{310067A9-2DCD-4BA0-899A-41AEBF9636B9}" type="presOf" srcId="{90BF9D79-F9D2-4AF0-9AAD-8E9B0D91035C}" destId="{0071BEEF-99C0-40BB-8B13-A25A0CDDCB37}" srcOrd="0" destOrd="0" presId="urn:microsoft.com/office/officeart/2005/8/layout/hierarchy2"/>
    <dgm:cxn modelId="{9DA19AAC-2E14-44D9-8CB4-68DD57BE0DB6}" type="presOf" srcId="{32AFCFEE-945D-4CF6-8F3F-28D8342B1E17}" destId="{0B27CDC9-5BD9-47C3-ADDE-4AF1081AACEC}" srcOrd="0" destOrd="0" presId="urn:microsoft.com/office/officeart/2005/8/layout/hierarchy2"/>
    <dgm:cxn modelId="{F30FA7B0-FA2A-48E5-B116-8AB433C1EA34}" type="presOf" srcId="{C1F04D79-8822-41B3-B98B-3BA92E318A92}" destId="{D3EC4FDB-95F9-45D3-8D09-8F2088B4AF4C}" srcOrd="0" destOrd="0" presId="urn:microsoft.com/office/officeart/2005/8/layout/hierarchy2"/>
    <dgm:cxn modelId="{D7B99BB8-B8CE-4CF0-8046-5AEBC5B83EE1}" type="presOf" srcId="{9D3F9D6C-4FCC-45F4-B918-43C480FD2F40}" destId="{AB7750E2-76B7-44FD-B60B-A6EC13E40E6B}" srcOrd="0" destOrd="0" presId="urn:microsoft.com/office/officeart/2005/8/layout/hierarchy2"/>
    <dgm:cxn modelId="{140474BA-4F3B-4FED-8D82-5BB3B23E3F6A}" srcId="{90BF9D79-F9D2-4AF0-9AAD-8E9B0D91035C}" destId="{B6C4A59D-9B29-41A9-B7FC-D208148D7458}" srcOrd="0" destOrd="0" parTransId="{9D3F9D6C-4FCC-45F4-B918-43C480FD2F40}" sibTransId="{CCC4B60A-4CA0-4C4E-902B-10D958C333C0}"/>
    <dgm:cxn modelId="{1BAE76BA-0965-4FEF-A8F9-6E466088D060}" type="presOf" srcId="{58520605-13AA-4FFE-8E59-2F492F3F907C}" destId="{F0399408-EEB6-479D-838C-259A5A68D3AF}" srcOrd="1" destOrd="0" presId="urn:microsoft.com/office/officeart/2005/8/layout/hierarchy2"/>
    <dgm:cxn modelId="{D3D6D4C2-DEB6-4A96-BCA0-E0982A610575}" type="presOf" srcId="{72BF0E8C-31FF-4941-BAF7-7DB91E3B8DAD}" destId="{23AB0A3C-E140-4B03-971D-E22792EF1801}" srcOrd="0" destOrd="0" presId="urn:microsoft.com/office/officeart/2005/8/layout/hierarchy2"/>
    <dgm:cxn modelId="{41DD6BC4-E554-43B6-95D4-84F573052D81}" type="presOf" srcId="{A13FEA82-9789-47B5-A5F7-FE5B368B23F7}" destId="{A4290D7B-AAE0-4F1B-93A7-7EBFEDC7A1D7}" srcOrd="1" destOrd="0" presId="urn:microsoft.com/office/officeart/2005/8/layout/hierarchy2"/>
    <dgm:cxn modelId="{6A0DE3C4-CB87-459E-AA11-C7AC60577D49}" type="presOf" srcId="{D72A97D2-2044-4B43-8338-F4B6EC82A4E5}" destId="{9E85E6C2-B22B-45AE-9118-BF45F447E754}" srcOrd="0" destOrd="0" presId="urn:microsoft.com/office/officeart/2005/8/layout/hierarchy2"/>
    <dgm:cxn modelId="{DBD5D2C8-2A1C-4AC0-9E95-779970DF6851}" type="presOf" srcId="{9D3F9D6C-4FCC-45F4-B918-43C480FD2F40}" destId="{76A3830C-B895-457B-A193-B62D89D466AB}" srcOrd="1" destOrd="0" presId="urn:microsoft.com/office/officeart/2005/8/layout/hierarchy2"/>
    <dgm:cxn modelId="{AF95BFCD-35F5-439F-B775-4B8F4D512DF8}" type="presOf" srcId="{5A488BF5-6064-4D7A-9F49-7845E0F68F6E}" destId="{60073097-1B78-49D3-BB02-ABC630E63538}" srcOrd="0" destOrd="0" presId="urn:microsoft.com/office/officeart/2005/8/layout/hierarchy2"/>
    <dgm:cxn modelId="{96236AD2-AE3A-4481-854E-791C96D1D816}" srcId="{1426E6C3-EF4A-483E-A36B-55A72D5333F0}" destId="{EB65B633-780D-4CC3-BC88-A4B21D3B0532}" srcOrd="0" destOrd="0" parTransId="{295C7004-8FC6-46CB-A928-AA22840A393A}" sibTransId="{C9F4329B-FCDE-43D2-83DF-4521DDCBD845}"/>
    <dgm:cxn modelId="{3F51F6D3-F35B-4039-A453-EF56381EF893}" srcId="{72BF0E8C-31FF-4941-BAF7-7DB91E3B8DAD}" destId="{950333FC-F033-417A-8180-19B82948AB89}" srcOrd="0" destOrd="0" parTransId="{6991BE62-2C15-4825-86B2-7FD4988FA47B}" sibTransId="{1106647A-236D-4E49-879E-B562E27ED898}"/>
    <dgm:cxn modelId="{BD7CC1DB-2D7B-42BB-A76F-BB0D3392F01F}" type="presOf" srcId="{950333FC-F033-417A-8180-19B82948AB89}" destId="{639A0181-FE78-48BC-B56E-019D8F53F06D}" srcOrd="0" destOrd="0" presId="urn:microsoft.com/office/officeart/2005/8/layout/hierarchy2"/>
    <dgm:cxn modelId="{E4A914E7-3C09-4D29-ABEB-8CEA44A3B93A}" srcId="{C1F04D79-8822-41B3-B98B-3BA92E318A92}" destId="{3A8F4574-EFE1-42EE-A941-EBA97BF0E3B4}" srcOrd="0" destOrd="0" parTransId="{85BD9E7C-10A9-4D1F-B228-9D1731E9CF2F}" sibTransId="{897C67D5-1C89-4E3B-9187-3301253B37F0}"/>
    <dgm:cxn modelId="{57D5A6E7-DBD3-4902-981A-0A517CA1EBFB}" type="presOf" srcId="{58520605-13AA-4FFE-8E59-2F492F3F907C}" destId="{043527E4-DD72-4E9B-8D56-60FAAF1911FA}" srcOrd="0" destOrd="0" presId="urn:microsoft.com/office/officeart/2005/8/layout/hierarchy2"/>
    <dgm:cxn modelId="{A93FF7EF-16EF-4864-8206-170C3995240F}" type="presOf" srcId="{93BAA2F9-75E0-4BC1-880F-EDCCCBDBD90E}" destId="{31D355DE-9F2A-4078-A9D0-C44320652ECC}" srcOrd="1" destOrd="0" presId="urn:microsoft.com/office/officeart/2005/8/layout/hierarchy2"/>
    <dgm:cxn modelId="{09E7FCF2-9CCA-42B5-A9DC-F01E5A7D4EA9}" type="presOf" srcId="{32AFCFEE-945D-4CF6-8F3F-28D8342B1E17}" destId="{D3C4AB8E-2A19-43FC-B72F-8C2C8F0F7D53}" srcOrd="1" destOrd="0" presId="urn:microsoft.com/office/officeart/2005/8/layout/hierarchy2"/>
    <dgm:cxn modelId="{B086A4F5-8699-483B-A603-1028B1E67F74}" srcId="{5A488BF5-6064-4D7A-9F49-7845E0F68F6E}" destId="{72BB8050-7EE4-47E8-AA3C-9A3C7086D550}" srcOrd="0" destOrd="0" parTransId="{32AFCFEE-945D-4CF6-8F3F-28D8342B1E17}" sibTransId="{4E9FBF23-0A54-4CD6-84CC-947A738FC17B}"/>
    <dgm:cxn modelId="{D38E23FD-EDC0-47B0-8909-4BF27702969F}" type="presOf" srcId="{6991BE62-2C15-4825-86B2-7FD4988FA47B}" destId="{93E3513B-C126-4243-A2FC-9AABD3D7CBA1}" srcOrd="1" destOrd="0" presId="urn:microsoft.com/office/officeart/2005/8/layout/hierarchy2"/>
    <dgm:cxn modelId="{F7C2149B-203D-4E7A-AA55-63590638FD6A}" type="presParOf" srcId="{BA6D82D0-0A98-42D2-B4DB-C2D50D7A844B}" destId="{77411B75-F85A-4085-9EE6-E2B785625FF5}" srcOrd="0" destOrd="0" presId="urn:microsoft.com/office/officeart/2005/8/layout/hierarchy2"/>
    <dgm:cxn modelId="{B535BB4F-ED6E-4F69-A26E-69E3657DE9BD}" type="presParOf" srcId="{77411B75-F85A-4085-9EE6-E2B785625FF5}" destId="{2DACA09E-D523-45EA-B5D4-C16C4D1803C7}" srcOrd="0" destOrd="0" presId="urn:microsoft.com/office/officeart/2005/8/layout/hierarchy2"/>
    <dgm:cxn modelId="{57FEE6D3-8CA3-470A-A93B-1BEF06126F36}" type="presParOf" srcId="{77411B75-F85A-4085-9EE6-E2B785625FF5}" destId="{2EA683CD-6320-4915-B33A-2F40D97932CD}" srcOrd="1" destOrd="0" presId="urn:microsoft.com/office/officeart/2005/8/layout/hierarchy2"/>
    <dgm:cxn modelId="{D6D70448-098A-4C70-9C21-2235DBCD5329}" type="presParOf" srcId="{2EA683CD-6320-4915-B33A-2F40D97932CD}" destId="{9E85E6C2-B22B-45AE-9118-BF45F447E754}" srcOrd="0" destOrd="0" presId="urn:microsoft.com/office/officeart/2005/8/layout/hierarchy2"/>
    <dgm:cxn modelId="{8ACA681B-BABB-49EF-91DB-FBA350549203}" type="presParOf" srcId="{9E85E6C2-B22B-45AE-9118-BF45F447E754}" destId="{16033BAB-FEBD-4974-8E95-D657D4BABBBF}" srcOrd="0" destOrd="0" presId="urn:microsoft.com/office/officeart/2005/8/layout/hierarchy2"/>
    <dgm:cxn modelId="{65EB0A77-4A9F-4AF5-A462-273586110081}" type="presParOf" srcId="{2EA683CD-6320-4915-B33A-2F40D97932CD}" destId="{6F0AC1E2-4845-4A22-864B-B5138A8E86E2}" srcOrd="1" destOrd="0" presId="urn:microsoft.com/office/officeart/2005/8/layout/hierarchy2"/>
    <dgm:cxn modelId="{1A907E30-F030-4B81-98A5-781CD1B91E28}" type="presParOf" srcId="{6F0AC1E2-4845-4A22-864B-B5138A8E86E2}" destId="{0071BEEF-99C0-40BB-8B13-A25A0CDDCB37}" srcOrd="0" destOrd="0" presId="urn:microsoft.com/office/officeart/2005/8/layout/hierarchy2"/>
    <dgm:cxn modelId="{6D2D2EA9-343F-4A0F-A9AB-54A540A9E93F}" type="presParOf" srcId="{6F0AC1E2-4845-4A22-864B-B5138A8E86E2}" destId="{953AEAE2-641E-408D-A53A-46526D983724}" srcOrd="1" destOrd="0" presId="urn:microsoft.com/office/officeart/2005/8/layout/hierarchy2"/>
    <dgm:cxn modelId="{BD29BA25-5557-4184-A020-30AB5EFDF563}" type="presParOf" srcId="{953AEAE2-641E-408D-A53A-46526D983724}" destId="{AB7750E2-76B7-44FD-B60B-A6EC13E40E6B}" srcOrd="0" destOrd="0" presId="urn:microsoft.com/office/officeart/2005/8/layout/hierarchy2"/>
    <dgm:cxn modelId="{7B2BEAAF-6723-41CF-8490-8351E441559E}" type="presParOf" srcId="{AB7750E2-76B7-44FD-B60B-A6EC13E40E6B}" destId="{76A3830C-B895-457B-A193-B62D89D466AB}" srcOrd="0" destOrd="0" presId="urn:microsoft.com/office/officeart/2005/8/layout/hierarchy2"/>
    <dgm:cxn modelId="{3504997D-8941-41BC-BD45-C74C87DB78BF}" type="presParOf" srcId="{953AEAE2-641E-408D-A53A-46526D983724}" destId="{05E81090-EB2D-499A-B977-5AC5F22C4A50}" srcOrd="1" destOrd="0" presId="urn:microsoft.com/office/officeart/2005/8/layout/hierarchy2"/>
    <dgm:cxn modelId="{2ACE1669-3920-4ADB-8355-D881025DF496}" type="presParOf" srcId="{05E81090-EB2D-499A-B977-5AC5F22C4A50}" destId="{BAD39013-419E-435B-BAED-51EA3351AF94}" srcOrd="0" destOrd="0" presId="urn:microsoft.com/office/officeart/2005/8/layout/hierarchy2"/>
    <dgm:cxn modelId="{039A833C-7990-418E-9A92-34E02F255AC2}" type="presParOf" srcId="{05E81090-EB2D-499A-B977-5AC5F22C4A50}" destId="{A574D7D1-CC6B-4056-82F6-DE6ACF93FC3A}" srcOrd="1" destOrd="0" presId="urn:microsoft.com/office/officeart/2005/8/layout/hierarchy2"/>
    <dgm:cxn modelId="{4863D5F1-6A06-4F18-903F-0EF84ED6EFAC}" type="presParOf" srcId="{953AEAE2-641E-408D-A53A-46526D983724}" destId="{043527E4-DD72-4E9B-8D56-60FAAF1911FA}" srcOrd="2" destOrd="0" presId="urn:microsoft.com/office/officeart/2005/8/layout/hierarchy2"/>
    <dgm:cxn modelId="{6D25BED0-5A91-4972-8363-7F94A002BD2E}" type="presParOf" srcId="{043527E4-DD72-4E9B-8D56-60FAAF1911FA}" destId="{F0399408-EEB6-479D-838C-259A5A68D3AF}" srcOrd="0" destOrd="0" presId="urn:microsoft.com/office/officeart/2005/8/layout/hierarchy2"/>
    <dgm:cxn modelId="{6932638D-07F5-4BF4-960B-C829FF542108}" type="presParOf" srcId="{953AEAE2-641E-408D-A53A-46526D983724}" destId="{328B1A65-AF01-42DF-92BE-5432FAFB9FF3}" srcOrd="3" destOrd="0" presId="urn:microsoft.com/office/officeart/2005/8/layout/hierarchy2"/>
    <dgm:cxn modelId="{77493A96-EAB4-4C8C-B327-17076A5C490E}" type="presParOf" srcId="{328B1A65-AF01-42DF-92BE-5432FAFB9FF3}" destId="{591C9C44-042F-45D2-82C2-06DEA9DB3673}" srcOrd="0" destOrd="0" presId="urn:microsoft.com/office/officeart/2005/8/layout/hierarchy2"/>
    <dgm:cxn modelId="{D7246BFC-D68C-4BE5-B0A7-EEA524845AE7}" type="presParOf" srcId="{328B1A65-AF01-42DF-92BE-5432FAFB9FF3}" destId="{E5ED1325-761E-4FA9-8728-7C38C8753B8F}" srcOrd="1" destOrd="0" presId="urn:microsoft.com/office/officeart/2005/8/layout/hierarchy2"/>
    <dgm:cxn modelId="{0F696834-B25E-4BA1-B7E4-72C8C647B2A4}" type="presParOf" srcId="{2EA683CD-6320-4915-B33A-2F40D97932CD}" destId="{0C639C59-E521-4CAF-AD74-2908B7D0F8C4}" srcOrd="2" destOrd="0" presId="urn:microsoft.com/office/officeart/2005/8/layout/hierarchy2"/>
    <dgm:cxn modelId="{36C21C5F-F1BC-49DE-B5D2-9A228DBCF189}" type="presParOf" srcId="{0C639C59-E521-4CAF-AD74-2908B7D0F8C4}" destId="{A4290D7B-AAE0-4F1B-93A7-7EBFEDC7A1D7}" srcOrd="0" destOrd="0" presId="urn:microsoft.com/office/officeart/2005/8/layout/hierarchy2"/>
    <dgm:cxn modelId="{47EED334-95E5-41A0-9E57-43F39C9D2CBF}" type="presParOf" srcId="{2EA683CD-6320-4915-B33A-2F40D97932CD}" destId="{88C4913E-143C-4860-8FFF-EACC8209369F}" srcOrd="3" destOrd="0" presId="urn:microsoft.com/office/officeart/2005/8/layout/hierarchy2"/>
    <dgm:cxn modelId="{6110583C-C1D5-4ABB-87F2-6A8111A26CF5}" type="presParOf" srcId="{88C4913E-143C-4860-8FFF-EACC8209369F}" destId="{60073097-1B78-49D3-BB02-ABC630E63538}" srcOrd="0" destOrd="0" presId="urn:microsoft.com/office/officeart/2005/8/layout/hierarchy2"/>
    <dgm:cxn modelId="{908974B4-D407-4C0D-B238-22F7B60529CE}" type="presParOf" srcId="{88C4913E-143C-4860-8FFF-EACC8209369F}" destId="{FD77CE22-108B-4490-858D-014CBA6D4C70}" srcOrd="1" destOrd="0" presId="urn:microsoft.com/office/officeart/2005/8/layout/hierarchy2"/>
    <dgm:cxn modelId="{BC081AB4-77BD-43AB-8C00-5ACF98E99E6F}" type="presParOf" srcId="{FD77CE22-108B-4490-858D-014CBA6D4C70}" destId="{0B27CDC9-5BD9-47C3-ADDE-4AF1081AACEC}" srcOrd="0" destOrd="0" presId="urn:microsoft.com/office/officeart/2005/8/layout/hierarchy2"/>
    <dgm:cxn modelId="{DCF00FF8-B332-44E4-9B6B-6130873A515F}" type="presParOf" srcId="{0B27CDC9-5BD9-47C3-ADDE-4AF1081AACEC}" destId="{D3C4AB8E-2A19-43FC-B72F-8C2C8F0F7D53}" srcOrd="0" destOrd="0" presId="urn:microsoft.com/office/officeart/2005/8/layout/hierarchy2"/>
    <dgm:cxn modelId="{004C591F-2261-4257-83C8-037658277E35}" type="presParOf" srcId="{FD77CE22-108B-4490-858D-014CBA6D4C70}" destId="{E545177D-3932-4D3C-800B-BE7B8DF06C09}" srcOrd="1" destOrd="0" presId="urn:microsoft.com/office/officeart/2005/8/layout/hierarchy2"/>
    <dgm:cxn modelId="{F8E45C03-C73B-4F33-A570-7B8F7B8575AB}" type="presParOf" srcId="{E545177D-3932-4D3C-800B-BE7B8DF06C09}" destId="{820530F1-C44E-47F2-BC08-C8FE9DECD6E5}" srcOrd="0" destOrd="0" presId="urn:microsoft.com/office/officeart/2005/8/layout/hierarchy2"/>
    <dgm:cxn modelId="{C24D5CA8-1DEE-4DFC-9B6D-D2069B68EECA}" type="presParOf" srcId="{E545177D-3932-4D3C-800B-BE7B8DF06C09}" destId="{B1A49F96-D61F-4604-909A-EF2A01EE6B8F}" srcOrd="1" destOrd="0" presId="urn:microsoft.com/office/officeart/2005/8/layout/hierarchy2"/>
    <dgm:cxn modelId="{B180B21C-69B6-4C5B-89A2-118A22534D47}" type="presParOf" srcId="{2EA683CD-6320-4915-B33A-2F40D97932CD}" destId="{68FE51CF-90EB-4825-8141-97D4057B453C}" srcOrd="4" destOrd="0" presId="urn:microsoft.com/office/officeart/2005/8/layout/hierarchy2"/>
    <dgm:cxn modelId="{D35320DD-330A-4480-92BE-EEB9BA4EE8BE}" type="presParOf" srcId="{68FE51CF-90EB-4825-8141-97D4057B453C}" destId="{DBD37521-8BE6-4417-8E22-9E34ACDE68B6}" srcOrd="0" destOrd="0" presId="urn:microsoft.com/office/officeart/2005/8/layout/hierarchy2"/>
    <dgm:cxn modelId="{3B55080B-5DD1-488A-B59B-4DA5118C4385}" type="presParOf" srcId="{2EA683CD-6320-4915-B33A-2F40D97932CD}" destId="{1973D1E0-B804-43E3-9A72-A7F706D65AB4}" srcOrd="5" destOrd="0" presId="urn:microsoft.com/office/officeart/2005/8/layout/hierarchy2"/>
    <dgm:cxn modelId="{81C6F7D3-DC5C-47F6-B9AD-8F597F56BE9A}" type="presParOf" srcId="{1973D1E0-B804-43E3-9A72-A7F706D65AB4}" destId="{2B6F0528-E36D-4CD6-8F53-D42A6A6FACE7}" srcOrd="0" destOrd="0" presId="urn:microsoft.com/office/officeart/2005/8/layout/hierarchy2"/>
    <dgm:cxn modelId="{9B78EE69-1F36-44EA-8D58-299FBF56628F}" type="presParOf" srcId="{1973D1E0-B804-43E3-9A72-A7F706D65AB4}" destId="{F72EA259-D7D3-4415-A08A-DBC7F747B46B}" srcOrd="1" destOrd="0" presId="urn:microsoft.com/office/officeart/2005/8/layout/hierarchy2"/>
    <dgm:cxn modelId="{EAF222D1-FDE5-4DDE-BDDA-9881A939F73E}" type="presParOf" srcId="{F72EA259-D7D3-4415-A08A-DBC7F747B46B}" destId="{FB72EDA7-63AD-4D46-8523-5BD64B2AA7FF}" srcOrd="0" destOrd="0" presId="urn:microsoft.com/office/officeart/2005/8/layout/hierarchy2"/>
    <dgm:cxn modelId="{9C95833F-4F2A-46AC-9B99-2588D8310900}" type="presParOf" srcId="{FB72EDA7-63AD-4D46-8523-5BD64B2AA7FF}" destId="{B7519D26-6AAC-4495-8E55-A3DC72745E6C}" srcOrd="0" destOrd="0" presId="urn:microsoft.com/office/officeart/2005/8/layout/hierarchy2"/>
    <dgm:cxn modelId="{1C0A2E44-CAA0-4DD8-8F63-DE148E43C5A3}" type="presParOf" srcId="{F72EA259-D7D3-4415-A08A-DBC7F747B46B}" destId="{875AC806-BB41-41FB-AA09-B09DCA6EBF1D}" srcOrd="1" destOrd="0" presId="urn:microsoft.com/office/officeart/2005/8/layout/hierarchy2"/>
    <dgm:cxn modelId="{B4399F35-24CF-4643-BC29-232D7D975704}" type="presParOf" srcId="{875AC806-BB41-41FB-AA09-B09DCA6EBF1D}" destId="{A40A8890-72E9-4868-A336-44CD3FC785B7}" srcOrd="0" destOrd="0" presId="urn:microsoft.com/office/officeart/2005/8/layout/hierarchy2"/>
    <dgm:cxn modelId="{EDE84135-FBBC-4DCB-BDFF-D6E247679DA3}" type="presParOf" srcId="{875AC806-BB41-41FB-AA09-B09DCA6EBF1D}" destId="{2DDA15D3-A756-45BE-977C-03874CAB0AB0}" srcOrd="1" destOrd="0" presId="urn:microsoft.com/office/officeart/2005/8/layout/hierarchy2"/>
    <dgm:cxn modelId="{4D6F646D-5C94-4800-BBBB-3B4DB9892000}" type="presParOf" srcId="{2EA683CD-6320-4915-B33A-2F40D97932CD}" destId="{EC85C73D-A5D1-4BF6-AB05-B035ED0EC436}" srcOrd="6" destOrd="0" presId="urn:microsoft.com/office/officeart/2005/8/layout/hierarchy2"/>
    <dgm:cxn modelId="{4ADA433F-EC9C-4E73-A970-74D5E299271E}" type="presParOf" srcId="{EC85C73D-A5D1-4BF6-AB05-B035ED0EC436}" destId="{84EEAAA0-702C-4CFB-A715-FB9011C0F3FD}" srcOrd="0" destOrd="0" presId="urn:microsoft.com/office/officeart/2005/8/layout/hierarchy2"/>
    <dgm:cxn modelId="{1DCE0139-2397-4229-834A-B9A469EB7155}" type="presParOf" srcId="{2EA683CD-6320-4915-B33A-2F40D97932CD}" destId="{F793BCA4-CB5C-4C97-9488-714ADEAE9D3D}" srcOrd="7" destOrd="0" presId="urn:microsoft.com/office/officeart/2005/8/layout/hierarchy2"/>
    <dgm:cxn modelId="{AA123275-B710-4190-BC6A-85CBB52BF80B}" type="presParOf" srcId="{F793BCA4-CB5C-4C97-9488-714ADEAE9D3D}" destId="{D3EC4FDB-95F9-45D3-8D09-8F2088B4AF4C}" srcOrd="0" destOrd="0" presId="urn:microsoft.com/office/officeart/2005/8/layout/hierarchy2"/>
    <dgm:cxn modelId="{52CB5481-1AF1-4874-8D1D-ADB7C6F25887}" type="presParOf" srcId="{F793BCA4-CB5C-4C97-9488-714ADEAE9D3D}" destId="{6B7D00F2-3947-4986-8740-767DE6479E3C}" srcOrd="1" destOrd="0" presId="urn:microsoft.com/office/officeart/2005/8/layout/hierarchy2"/>
    <dgm:cxn modelId="{CD9ED4E0-90D9-4512-8322-1A0FB03E031A}" type="presParOf" srcId="{6B7D00F2-3947-4986-8740-767DE6479E3C}" destId="{1BE52224-73DA-4B89-871D-7001CCEEC408}" srcOrd="0" destOrd="0" presId="urn:microsoft.com/office/officeart/2005/8/layout/hierarchy2"/>
    <dgm:cxn modelId="{12E1AB23-A459-4002-971F-B812FC66871C}" type="presParOf" srcId="{1BE52224-73DA-4B89-871D-7001CCEEC408}" destId="{E1F30561-252A-4067-B07D-EB3D6EB300B1}" srcOrd="0" destOrd="0" presId="urn:microsoft.com/office/officeart/2005/8/layout/hierarchy2"/>
    <dgm:cxn modelId="{79D77D22-74CB-4C5D-B6D1-EAA43B1265DF}" type="presParOf" srcId="{6B7D00F2-3947-4986-8740-767DE6479E3C}" destId="{E8673332-E9D7-4294-91A2-F589359BBDD7}" srcOrd="1" destOrd="0" presId="urn:microsoft.com/office/officeart/2005/8/layout/hierarchy2"/>
    <dgm:cxn modelId="{0463717D-FE48-49A7-A193-ACB3BB2E420C}" type="presParOf" srcId="{E8673332-E9D7-4294-91A2-F589359BBDD7}" destId="{6882387D-D1E4-4F62-84CC-236DFA2A0EA4}" srcOrd="0" destOrd="0" presId="urn:microsoft.com/office/officeart/2005/8/layout/hierarchy2"/>
    <dgm:cxn modelId="{60D9EB90-B9B0-4D91-B134-B64A88110A0B}" type="presParOf" srcId="{E8673332-E9D7-4294-91A2-F589359BBDD7}" destId="{B30A5313-CC6B-43D5-A3F9-4A5E30F8A5E2}" srcOrd="1" destOrd="0" presId="urn:microsoft.com/office/officeart/2005/8/layout/hierarchy2"/>
    <dgm:cxn modelId="{A8B84803-1AE5-494A-866B-30460C84AB85}" type="presParOf" srcId="{2EA683CD-6320-4915-B33A-2F40D97932CD}" destId="{0F4DC4D6-A554-4CAA-9DEF-A5A4BDDA3625}" srcOrd="8" destOrd="0" presId="urn:microsoft.com/office/officeart/2005/8/layout/hierarchy2"/>
    <dgm:cxn modelId="{F0DA232A-C5B3-4CFD-A39B-ABE7FF1806C3}" type="presParOf" srcId="{0F4DC4D6-A554-4CAA-9DEF-A5A4BDDA3625}" destId="{31D355DE-9F2A-4078-A9D0-C44320652ECC}" srcOrd="0" destOrd="0" presId="urn:microsoft.com/office/officeart/2005/8/layout/hierarchy2"/>
    <dgm:cxn modelId="{EF8E66A4-1BE3-4C1A-B912-E13F0D7C7548}" type="presParOf" srcId="{2EA683CD-6320-4915-B33A-2F40D97932CD}" destId="{20F5FF65-01A4-4974-958D-4F744E0153D7}" srcOrd="9" destOrd="0" presId="urn:microsoft.com/office/officeart/2005/8/layout/hierarchy2"/>
    <dgm:cxn modelId="{D34791D7-1C9D-4A83-B438-2B05428EB620}" type="presParOf" srcId="{20F5FF65-01A4-4974-958D-4F744E0153D7}" destId="{23AB0A3C-E140-4B03-971D-E22792EF1801}" srcOrd="0" destOrd="0" presId="urn:microsoft.com/office/officeart/2005/8/layout/hierarchy2"/>
    <dgm:cxn modelId="{25FFF8A9-E437-4E0E-ABFC-867C2309655E}" type="presParOf" srcId="{20F5FF65-01A4-4974-958D-4F744E0153D7}" destId="{6E897673-58F6-45D7-9F0C-522387DBB26A}" srcOrd="1" destOrd="0" presId="urn:microsoft.com/office/officeart/2005/8/layout/hierarchy2"/>
    <dgm:cxn modelId="{54953B8E-30AB-4771-9886-A8A2FC171C5E}" type="presParOf" srcId="{6E897673-58F6-45D7-9F0C-522387DBB26A}" destId="{41EB8DFA-BF14-4831-936B-F051A8E8CB7F}" srcOrd="0" destOrd="0" presId="urn:microsoft.com/office/officeart/2005/8/layout/hierarchy2"/>
    <dgm:cxn modelId="{6EB6DE67-4AF1-4AF0-8857-7D29685CA7BD}" type="presParOf" srcId="{41EB8DFA-BF14-4831-936B-F051A8E8CB7F}" destId="{93E3513B-C126-4243-A2FC-9AABD3D7CBA1}" srcOrd="0" destOrd="0" presId="urn:microsoft.com/office/officeart/2005/8/layout/hierarchy2"/>
    <dgm:cxn modelId="{60D290B6-4C8F-47F4-83CB-813BD56AB61A}" type="presParOf" srcId="{6E897673-58F6-45D7-9F0C-522387DBB26A}" destId="{29FC8C3B-DEC3-4727-A124-AE596549EF10}" srcOrd="1" destOrd="0" presId="urn:microsoft.com/office/officeart/2005/8/layout/hierarchy2"/>
    <dgm:cxn modelId="{35ACEFEB-C43D-435E-BEC7-F1583D6FA58B}" type="presParOf" srcId="{29FC8C3B-DEC3-4727-A124-AE596549EF10}" destId="{639A0181-FE78-48BC-B56E-019D8F53F06D}" srcOrd="0" destOrd="0" presId="urn:microsoft.com/office/officeart/2005/8/layout/hierarchy2"/>
    <dgm:cxn modelId="{88270400-585C-4301-9EE9-F79F780F5D94}" type="presParOf" srcId="{29FC8C3B-DEC3-4727-A124-AE596549EF10}" destId="{D0DA788F-D7B1-4565-BD6E-A89F7E8F17A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40245-C660-48A2-8817-3D2B5884B9BA}">
      <dsp:nvSpPr>
        <dsp:cNvPr id="0" name=""/>
        <dsp:cNvSpPr/>
      </dsp:nvSpPr>
      <dsp:spPr>
        <a:xfrm>
          <a:off x="0" y="2250854"/>
          <a:ext cx="1761693" cy="880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Food waste </a:t>
          </a:r>
        </a:p>
      </dsp:txBody>
      <dsp:txXfrm>
        <a:off x="25799" y="2276653"/>
        <a:ext cx="1710095" cy="829248"/>
      </dsp:txXfrm>
    </dsp:sp>
    <dsp:sp modelId="{2A560A8C-EF19-4259-BAFF-38F138BA8B79}">
      <dsp:nvSpPr>
        <dsp:cNvPr id="0" name=""/>
        <dsp:cNvSpPr/>
      </dsp:nvSpPr>
      <dsp:spPr>
        <a:xfrm rot="16078299">
          <a:off x="1034423" y="1974667"/>
          <a:ext cx="1404817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404817" y="146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 rot="10800000">
        <a:off x="1701711" y="1954188"/>
        <a:ext cx="70240" cy="70240"/>
      </dsp:txXfrm>
    </dsp:sp>
    <dsp:sp modelId="{760D534D-4887-4675-975F-DAA498E1BD57}">
      <dsp:nvSpPr>
        <dsp:cNvPr id="0" name=""/>
        <dsp:cNvSpPr/>
      </dsp:nvSpPr>
      <dsp:spPr>
        <a:xfrm>
          <a:off x="1711971" y="846917"/>
          <a:ext cx="1761693" cy="880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Uncooked vegetables</a:t>
          </a:r>
        </a:p>
      </dsp:txBody>
      <dsp:txXfrm>
        <a:off x="1737770" y="872716"/>
        <a:ext cx="1710095" cy="829248"/>
      </dsp:txXfrm>
    </dsp:sp>
    <dsp:sp modelId="{4E0CE7EF-7808-4DAA-8771-2F0174C66566}">
      <dsp:nvSpPr>
        <dsp:cNvPr id="0" name=""/>
        <dsp:cNvSpPr/>
      </dsp:nvSpPr>
      <dsp:spPr>
        <a:xfrm rot="19854530">
          <a:off x="3367637" y="864067"/>
          <a:ext cx="1680916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680916" y="14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4166073" y="836686"/>
        <a:ext cx="84045" cy="84045"/>
      </dsp:txXfrm>
    </dsp:sp>
    <dsp:sp modelId="{7AF4B988-B884-46A6-9DDB-56F1B4FBF360}">
      <dsp:nvSpPr>
        <dsp:cNvPr id="0" name=""/>
        <dsp:cNvSpPr/>
      </dsp:nvSpPr>
      <dsp:spPr>
        <a:xfrm>
          <a:off x="4942528" y="127217"/>
          <a:ext cx="6583464" cy="6857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Compost heap or bin incl. hot composters such as Hotbin, Johanna shown under "cooked food" below</a:t>
          </a:r>
        </a:p>
      </dsp:txBody>
      <dsp:txXfrm>
        <a:off x="4962612" y="147301"/>
        <a:ext cx="6543296" cy="645553"/>
      </dsp:txXfrm>
    </dsp:sp>
    <dsp:sp modelId="{35949AF7-02FD-449E-8B1A-E2218F12AE43}">
      <dsp:nvSpPr>
        <dsp:cNvPr id="0" name=""/>
        <dsp:cNvSpPr/>
      </dsp:nvSpPr>
      <dsp:spPr>
        <a:xfrm rot="191322">
          <a:off x="3472577" y="1311749"/>
          <a:ext cx="1404058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404058" y="14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4139505" y="1291289"/>
        <a:ext cx="70202" cy="70202"/>
      </dsp:txXfrm>
    </dsp:sp>
    <dsp:sp modelId="{86EAEDE6-DFD3-45CC-B731-F498CC33B22B}">
      <dsp:nvSpPr>
        <dsp:cNvPr id="0" name=""/>
        <dsp:cNvSpPr/>
      </dsp:nvSpPr>
      <dsp:spPr>
        <a:xfrm>
          <a:off x="4875548" y="925017"/>
          <a:ext cx="1928895" cy="880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Wormery ( not onion or citrus)</a:t>
          </a:r>
        </a:p>
      </dsp:txBody>
      <dsp:txXfrm>
        <a:off x="4901347" y="950816"/>
        <a:ext cx="1877297" cy="829248"/>
      </dsp:txXfrm>
    </dsp:sp>
    <dsp:sp modelId="{B75C99F2-B9D6-4E16-B837-728D92D5257B}">
      <dsp:nvSpPr>
        <dsp:cNvPr id="0" name=""/>
        <dsp:cNvSpPr/>
      </dsp:nvSpPr>
      <dsp:spPr>
        <a:xfrm rot="1882989">
          <a:off x="3347807" y="1720702"/>
          <a:ext cx="1720578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720578" y="14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4165081" y="1692329"/>
        <a:ext cx="86028" cy="86028"/>
      </dsp:txXfrm>
    </dsp:sp>
    <dsp:sp modelId="{18D42824-945B-443D-99F8-F715A298E20F}">
      <dsp:nvSpPr>
        <dsp:cNvPr id="0" name=""/>
        <dsp:cNvSpPr/>
      </dsp:nvSpPr>
      <dsp:spPr>
        <a:xfrm>
          <a:off x="4942528" y="1958039"/>
          <a:ext cx="3615064" cy="450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Trench , Sheet, Lasagne etc </a:t>
          </a:r>
        </a:p>
      </dsp:txBody>
      <dsp:txXfrm>
        <a:off x="4955726" y="1971237"/>
        <a:ext cx="3588668" cy="424218"/>
      </dsp:txXfrm>
    </dsp:sp>
    <dsp:sp modelId="{D3FC983E-1589-4418-A148-9926CD766C04}">
      <dsp:nvSpPr>
        <dsp:cNvPr id="0" name=""/>
        <dsp:cNvSpPr/>
      </dsp:nvSpPr>
      <dsp:spPr>
        <a:xfrm rot="3582117">
          <a:off x="1410830" y="3288014"/>
          <a:ext cx="1416189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416189" y="146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2083520" y="3267251"/>
        <a:ext cx="70809" cy="70809"/>
      </dsp:txXfrm>
    </dsp:sp>
    <dsp:sp modelId="{877D3143-5A8D-46BC-863C-817F2D0848F7}">
      <dsp:nvSpPr>
        <dsp:cNvPr id="0" name=""/>
        <dsp:cNvSpPr/>
      </dsp:nvSpPr>
      <dsp:spPr>
        <a:xfrm>
          <a:off x="2476158" y="3325557"/>
          <a:ext cx="3573770" cy="11769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Cooked vegetables, </a:t>
          </a:r>
          <a:r>
            <a:rPr lang="en-GB" sz="2000" i="0" kern="1200" dirty="0"/>
            <a:t>meat</a:t>
          </a:r>
          <a:r>
            <a:rPr lang="en-GB" sz="2000" kern="1200" dirty="0"/>
            <a:t>, fish, dairy &amp; plate scrapings</a:t>
          </a:r>
        </a:p>
      </dsp:txBody>
      <dsp:txXfrm>
        <a:off x="2510630" y="3360029"/>
        <a:ext cx="3504826" cy="1108007"/>
      </dsp:txXfrm>
    </dsp:sp>
    <dsp:sp modelId="{BFCA6C68-A136-4D0A-B9C1-3B806D4B46E1}">
      <dsp:nvSpPr>
        <dsp:cNvPr id="0" name=""/>
        <dsp:cNvSpPr/>
      </dsp:nvSpPr>
      <dsp:spPr>
        <a:xfrm rot="18424085">
          <a:off x="5817728" y="3432977"/>
          <a:ext cx="1169077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169077" y="14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6373040" y="3418391"/>
        <a:ext cx="58453" cy="58453"/>
      </dsp:txXfrm>
    </dsp:sp>
    <dsp:sp modelId="{92297F26-E74E-4649-BE9F-92C49AF86F8B}">
      <dsp:nvSpPr>
        <dsp:cNvPr id="0" name=""/>
        <dsp:cNvSpPr/>
      </dsp:nvSpPr>
      <dsp:spPr>
        <a:xfrm>
          <a:off x="6754605" y="2540780"/>
          <a:ext cx="4262116" cy="880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Food composter e.g. Hotbin, Green Johanna, Joraform</a:t>
          </a:r>
          <a:r>
            <a:rPr lang="en-GB" sz="1600" kern="1200" dirty="0"/>
            <a:t>, </a:t>
          </a:r>
        </a:p>
      </dsp:txBody>
      <dsp:txXfrm>
        <a:off x="6780404" y="2566579"/>
        <a:ext cx="4210518" cy="829248"/>
      </dsp:txXfrm>
    </dsp:sp>
    <dsp:sp modelId="{5A181BFF-5510-46A9-82AC-12763F2CB041}">
      <dsp:nvSpPr>
        <dsp:cNvPr id="0" name=""/>
        <dsp:cNvSpPr/>
      </dsp:nvSpPr>
      <dsp:spPr>
        <a:xfrm>
          <a:off x="6049928" y="3899392"/>
          <a:ext cx="704677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704677" y="14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6384650" y="3896416"/>
        <a:ext cx="35233" cy="35233"/>
      </dsp:txXfrm>
    </dsp:sp>
    <dsp:sp modelId="{7264778A-7971-4117-B87D-13AA3BA9D3CF}">
      <dsp:nvSpPr>
        <dsp:cNvPr id="0" name=""/>
        <dsp:cNvSpPr/>
      </dsp:nvSpPr>
      <dsp:spPr>
        <a:xfrm>
          <a:off x="6754605" y="3553754"/>
          <a:ext cx="4578252" cy="7205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Green Cone Food Digester</a:t>
          </a:r>
        </a:p>
      </dsp:txBody>
      <dsp:txXfrm>
        <a:off x="6775709" y="3574858"/>
        <a:ext cx="4536044" cy="678350"/>
      </dsp:txXfrm>
    </dsp:sp>
    <dsp:sp modelId="{05F7D775-F612-4603-8855-FC6947ED4CD2}">
      <dsp:nvSpPr>
        <dsp:cNvPr id="0" name=""/>
        <dsp:cNvSpPr/>
      </dsp:nvSpPr>
      <dsp:spPr>
        <a:xfrm rot="3175915">
          <a:off x="5817728" y="4365807"/>
          <a:ext cx="1169077" cy="29282"/>
        </a:xfrm>
        <a:custGeom>
          <a:avLst/>
          <a:gdLst/>
          <a:ahLst/>
          <a:cxnLst/>
          <a:rect l="0" t="0" r="0" b="0"/>
          <a:pathLst>
            <a:path>
              <a:moveTo>
                <a:pt x="0" y="14641"/>
              </a:moveTo>
              <a:lnTo>
                <a:pt x="1169077" y="1464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6373040" y="4351221"/>
        <a:ext cx="58453" cy="58453"/>
      </dsp:txXfrm>
    </dsp:sp>
    <dsp:sp modelId="{60B729FF-CB29-4A80-8B04-096EC456FBA5}">
      <dsp:nvSpPr>
        <dsp:cNvPr id="0" name=""/>
        <dsp:cNvSpPr/>
      </dsp:nvSpPr>
      <dsp:spPr>
        <a:xfrm>
          <a:off x="6754605" y="4406440"/>
          <a:ext cx="3077589" cy="880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Bohashi bins</a:t>
          </a:r>
        </a:p>
      </dsp:txBody>
      <dsp:txXfrm>
        <a:off x="6780404" y="4432239"/>
        <a:ext cx="3025991" cy="8292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CA09E-D523-45EA-B5D4-C16C4D1803C7}">
      <dsp:nvSpPr>
        <dsp:cNvPr id="0" name=""/>
        <dsp:cNvSpPr/>
      </dsp:nvSpPr>
      <dsp:spPr>
        <a:xfrm>
          <a:off x="0" y="2180954"/>
          <a:ext cx="1433951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Garden Waste</a:t>
          </a:r>
        </a:p>
      </dsp:txBody>
      <dsp:txXfrm>
        <a:off x="20999" y="2201953"/>
        <a:ext cx="1391953" cy="674977"/>
      </dsp:txXfrm>
    </dsp:sp>
    <dsp:sp modelId="{9E85E6C2-B22B-45AE-9118-BF45F447E754}">
      <dsp:nvSpPr>
        <dsp:cNvPr id="0" name=""/>
        <dsp:cNvSpPr/>
      </dsp:nvSpPr>
      <dsp:spPr>
        <a:xfrm rot="17854263">
          <a:off x="899584" y="1644143"/>
          <a:ext cx="1989633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1989633" y="134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dirty="0"/>
        </a:p>
      </dsp:txBody>
      <dsp:txXfrm>
        <a:off x="1844660" y="1607858"/>
        <a:ext cx="99481" cy="99481"/>
      </dsp:txXfrm>
    </dsp:sp>
    <dsp:sp modelId="{0071BEEF-99C0-40BB-8B13-A25A0CDDCB37}">
      <dsp:nvSpPr>
        <dsp:cNvPr id="0" name=""/>
        <dsp:cNvSpPr/>
      </dsp:nvSpPr>
      <dsp:spPr>
        <a:xfrm>
          <a:off x="2354849" y="132238"/>
          <a:ext cx="3520251" cy="12870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Mainly vegetables, flowers and annual weeds</a:t>
          </a:r>
        </a:p>
      </dsp:txBody>
      <dsp:txXfrm>
        <a:off x="2392545" y="169934"/>
        <a:ext cx="3444859" cy="1211644"/>
      </dsp:txXfrm>
    </dsp:sp>
    <dsp:sp modelId="{AB7750E2-76B7-44FD-B60B-A6EC13E40E6B}">
      <dsp:nvSpPr>
        <dsp:cNvPr id="0" name=""/>
        <dsp:cNvSpPr/>
      </dsp:nvSpPr>
      <dsp:spPr>
        <a:xfrm rot="19457599">
          <a:off x="5808708" y="556170"/>
          <a:ext cx="706366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706366" y="1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144232" y="551967"/>
        <a:ext cx="35318" cy="35318"/>
      </dsp:txXfrm>
    </dsp:sp>
    <dsp:sp modelId="{BAD39013-419E-435B-BAED-51EA3351AF94}">
      <dsp:nvSpPr>
        <dsp:cNvPr id="0" name=""/>
        <dsp:cNvSpPr/>
      </dsp:nvSpPr>
      <dsp:spPr>
        <a:xfrm>
          <a:off x="6448682" y="5007"/>
          <a:ext cx="3440652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Compost bin or heap</a:t>
          </a:r>
        </a:p>
      </dsp:txBody>
      <dsp:txXfrm>
        <a:off x="6469681" y="26006"/>
        <a:ext cx="3398654" cy="674977"/>
      </dsp:txXfrm>
    </dsp:sp>
    <dsp:sp modelId="{043527E4-DD72-4E9B-8D56-60FAAF1911FA}">
      <dsp:nvSpPr>
        <dsp:cNvPr id="0" name=""/>
        <dsp:cNvSpPr/>
      </dsp:nvSpPr>
      <dsp:spPr>
        <a:xfrm rot="2142401">
          <a:off x="5808708" y="968431"/>
          <a:ext cx="706366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706366" y="1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6144232" y="964228"/>
        <a:ext cx="35318" cy="35318"/>
      </dsp:txXfrm>
    </dsp:sp>
    <dsp:sp modelId="{591C9C44-042F-45D2-82C2-06DEA9DB3673}">
      <dsp:nvSpPr>
        <dsp:cNvPr id="0" name=""/>
        <dsp:cNvSpPr/>
      </dsp:nvSpPr>
      <dsp:spPr>
        <a:xfrm>
          <a:off x="6448682" y="829530"/>
          <a:ext cx="3362961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Trench , Sheet, Lasagne etc</a:t>
          </a:r>
        </a:p>
      </dsp:txBody>
      <dsp:txXfrm>
        <a:off x="6469681" y="850529"/>
        <a:ext cx="3320963" cy="674977"/>
      </dsp:txXfrm>
    </dsp:sp>
    <dsp:sp modelId="{0C639C59-E521-4CAF-AD74-2908B7D0F8C4}">
      <dsp:nvSpPr>
        <dsp:cNvPr id="0" name=""/>
        <dsp:cNvSpPr/>
      </dsp:nvSpPr>
      <dsp:spPr>
        <a:xfrm rot="19714507">
          <a:off x="1350958" y="2230975"/>
          <a:ext cx="1131651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1131651" y="134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888493" y="2216140"/>
        <a:ext cx="56582" cy="56582"/>
      </dsp:txXfrm>
    </dsp:sp>
    <dsp:sp modelId="{60073097-1B78-49D3-BB02-ABC630E63538}">
      <dsp:nvSpPr>
        <dsp:cNvPr id="0" name=""/>
        <dsp:cNvSpPr/>
      </dsp:nvSpPr>
      <dsp:spPr>
        <a:xfrm>
          <a:off x="2399617" y="1590933"/>
          <a:ext cx="1433951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Autumn leaves</a:t>
          </a:r>
        </a:p>
      </dsp:txBody>
      <dsp:txXfrm>
        <a:off x="2420616" y="1611932"/>
        <a:ext cx="1391953" cy="674977"/>
      </dsp:txXfrm>
    </dsp:sp>
    <dsp:sp modelId="{0B27CDC9-5BD9-47C3-ADDE-4AF1081AACEC}">
      <dsp:nvSpPr>
        <dsp:cNvPr id="0" name=""/>
        <dsp:cNvSpPr/>
      </dsp:nvSpPr>
      <dsp:spPr>
        <a:xfrm rot="171991">
          <a:off x="3833363" y="1944192"/>
          <a:ext cx="329030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329030" y="1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3989653" y="1949422"/>
        <a:ext cx="16451" cy="16451"/>
      </dsp:txXfrm>
    </dsp:sp>
    <dsp:sp modelId="{820530F1-C44E-47F2-BC08-C8FE9DECD6E5}">
      <dsp:nvSpPr>
        <dsp:cNvPr id="0" name=""/>
        <dsp:cNvSpPr/>
      </dsp:nvSpPr>
      <dsp:spPr>
        <a:xfrm>
          <a:off x="4162188" y="1661551"/>
          <a:ext cx="2229278" cy="6086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Leaf mould using bin or bag  </a:t>
          </a:r>
        </a:p>
      </dsp:txBody>
      <dsp:txXfrm>
        <a:off x="4180015" y="1679378"/>
        <a:ext cx="2193624" cy="572994"/>
      </dsp:txXfrm>
    </dsp:sp>
    <dsp:sp modelId="{68FE51CF-90EB-4825-8141-97D4057B453C}">
      <dsp:nvSpPr>
        <dsp:cNvPr id="0" name=""/>
        <dsp:cNvSpPr/>
      </dsp:nvSpPr>
      <dsp:spPr>
        <a:xfrm rot="944589">
          <a:off x="1417122" y="2647714"/>
          <a:ext cx="897285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897285" y="134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843332" y="2638738"/>
        <a:ext cx="44864" cy="44864"/>
      </dsp:txXfrm>
    </dsp:sp>
    <dsp:sp modelId="{2B6F0528-E36D-4CD6-8F53-D42A6A6FACE7}">
      <dsp:nvSpPr>
        <dsp:cNvPr id="0" name=""/>
        <dsp:cNvSpPr/>
      </dsp:nvSpPr>
      <dsp:spPr>
        <a:xfrm>
          <a:off x="2297577" y="2424410"/>
          <a:ext cx="1433951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Perennial</a:t>
          </a:r>
          <a:r>
            <a:rPr lang="en-GB" sz="1000" kern="1200" dirty="0"/>
            <a:t> </a:t>
          </a:r>
          <a:r>
            <a:rPr lang="en-GB" sz="2000" kern="1200" dirty="0"/>
            <a:t>weeds</a:t>
          </a:r>
        </a:p>
      </dsp:txBody>
      <dsp:txXfrm>
        <a:off x="2318576" y="2445409"/>
        <a:ext cx="1391953" cy="674977"/>
      </dsp:txXfrm>
    </dsp:sp>
    <dsp:sp modelId="{FB72EDA7-63AD-4D46-8523-5BD64B2AA7FF}">
      <dsp:nvSpPr>
        <dsp:cNvPr id="0" name=""/>
        <dsp:cNvSpPr/>
      </dsp:nvSpPr>
      <dsp:spPr>
        <a:xfrm>
          <a:off x="3731529" y="2769442"/>
          <a:ext cx="630852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630852" y="1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031184" y="2767127"/>
        <a:ext cx="31542" cy="31542"/>
      </dsp:txXfrm>
    </dsp:sp>
    <dsp:sp modelId="{A40A8890-72E9-4868-A336-44CD3FC785B7}">
      <dsp:nvSpPr>
        <dsp:cNvPr id="0" name=""/>
        <dsp:cNvSpPr/>
      </dsp:nvSpPr>
      <dsp:spPr>
        <a:xfrm>
          <a:off x="4362382" y="2424410"/>
          <a:ext cx="4326591" cy="716975"/>
        </a:xfrm>
        <a:prstGeom prst="flowChartAlternateProcess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Hot Compost, Drown or bag until dead then compost</a:t>
          </a:r>
        </a:p>
      </dsp:txBody>
      <dsp:txXfrm>
        <a:off x="4397381" y="2459409"/>
        <a:ext cx="4256593" cy="646977"/>
      </dsp:txXfrm>
    </dsp:sp>
    <dsp:sp modelId="{EC85C73D-A5D1-4BF6-AB05-B035ED0EC436}">
      <dsp:nvSpPr>
        <dsp:cNvPr id="0" name=""/>
        <dsp:cNvSpPr/>
      </dsp:nvSpPr>
      <dsp:spPr>
        <a:xfrm rot="2953765">
          <a:off x="1189306" y="3059975"/>
          <a:ext cx="1410188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1410188" y="134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1859146" y="3038176"/>
        <a:ext cx="70509" cy="70509"/>
      </dsp:txXfrm>
    </dsp:sp>
    <dsp:sp modelId="{D3EC4FDB-95F9-45D3-8D09-8F2088B4AF4C}">
      <dsp:nvSpPr>
        <dsp:cNvPr id="0" name=""/>
        <dsp:cNvSpPr/>
      </dsp:nvSpPr>
      <dsp:spPr>
        <a:xfrm>
          <a:off x="2354849" y="3248933"/>
          <a:ext cx="1433951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Mainly grass</a:t>
          </a:r>
        </a:p>
      </dsp:txBody>
      <dsp:txXfrm>
        <a:off x="2375848" y="3269932"/>
        <a:ext cx="1391953" cy="674977"/>
      </dsp:txXfrm>
    </dsp:sp>
    <dsp:sp modelId="{1BE52224-73DA-4B89-871D-7001CCEEC408}">
      <dsp:nvSpPr>
        <dsp:cNvPr id="0" name=""/>
        <dsp:cNvSpPr/>
      </dsp:nvSpPr>
      <dsp:spPr>
        <a:xfrm>
          <a:off x="3788801" y="3593964"/>
          <a:ext cx="573580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573580" y="1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061252" y="3593081"/>
        <a:ext cx="28679" cy="28679"/>
      </dsp:txXfrm>
    </dsp:sp>
    <dsp:sp modelId="{6882387D-D1E4-4F62-84CC-236DFA2A0EA4}">
      <dsp:nvSpPr>
        <dsp:cNvPr id="0" name=""/>
        <dsp:cNvSpPr/>
      </dsp:nvSpPr>
      <dsp:spPr>
        <a:xfrm>
          <a:off x="4362382" y="3248933"/>
          <a:ext cx="2604644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Grass Boarding</a:t>
          </a:r>
        </a:p>
      </dsp:txBody>
      <dsp:txXfrm>
        <a:off x="4383381" y="3269932"/>
        <a:ext cx="2562646" cy="674977"/>
      </dsp:txXfrm>
    </dsp:sp>
    <dsp:sp modelId="{0F4DC4D6-A554-4CAA-9DEF-A5A4BDDA3625}">
      <dsp:nvSpPr>
        <dsp:cNvPr id="0" name=""/>
        <dsp:cNvSpPr/>
      </dsp:nvSpPr>
      <dsp:spPr>
        <a:xfrm rot="3843136">
          <a:off x="842068" y="3472236"/>
          <a:ext cx="2104664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2104664" y="134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 dirty="0"/>
        </a:p>
      </dsp:txBody>
      <dsp:txXfrm>
        <a:off x="1841784" y="3433076"/>
        <a:ext cx="105233" cy="105233"/>
      </dsp:txXfrm>
    </dsp:sp>
    <dsp:sp modelId="{23AB0A3C-E140-4B03-971D-E22792EF1801}">
      <dsp:nvSpPr>
        <dsp:cNvPr id="0" name=""/>
        <dsp:cNvSpPr/>
      </dsp:nvSpPr>
      <dsp:spPr>
        <a:xfrm>
          <a:off x="2354849" y="4073455"/>
          <a:ext cx="2247791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Wood incl. logs tree stumps</a:t>
          </a:r>
        </a:p>
      </dsp:txBody>
      <dsp:txXfrm>
        <a:off x="2375848" y="4094454"/>
        <a:ext cx="2205793" cy="674977"/>
      </dsp:txXfrm>
    </dsp:sp>
    <dsp:sp modelId="{41EB8DFA-BF14-4831-936B-F051A8E8CB7F}">
      <dsp:nvSpPr>
        <dsp:cNvPr id="0" name=""/>
        <dsp:cNvSpPr/>
      </dsp:nvSpPr>
      <dsp:spPr>
        <a:xfrm>
          <a:off x="4602641" y="4418487"/>
          <a:ext cx="573580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573580" y="134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4875091" y="4417603"/>
        <a:ext cx="28679" cy="28679"/>
      </dsp:txXfrm>
    </dsp:sp>
    <dsp:sp modelId="{639A0181-FE78-48BC-B56E-019D8F53F06D}">
      <dsp:nvSpPr>
        <dsp:cNvPr id="0" name=""/>
        <dsp:cNvSpPr/>
      </dsp:nvSpPr>
      <dsp:spPr>
        <a:xfrm>
          <a:off x="5176221" y="4073455"/>
          <a:ext cx="5449260" cy="716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Hugelkulture Mound, wood pile or shred &amp; compost depending on size</a:t>
          </a:r>
        </a:p>
      </dsp:txBody>
      <dsp:txXfrm>
        <a:off x="5197220" y="4094454"/>
        <a:ext cx="5407262" cy="674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3/1/2019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rtl="0" eaLnBrk="1" fontAlgn="t" latinLnBrk="0" hangingPunct="1"/>
            <a:endParaRPr lang="en-GB" sz="1200" b="1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outside space</a:t>
            </a:r>
          </a:p>
          <a:p>
            <a:pPr rtl="0" eaLnBrk="1" fontAlgn="t" latinLnBrk="0" hangingPunct="1"/>
            <a:r>
              <a:rPr lang="en-GB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Balcony</a:t>
            </a:r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</a:p>
          <a:p>
            <a:pPr rtl="0" eaLnBrk="1" fontAlgn="t" latinLnBrk="0" hangingPunct="1"/>
            <a:r>
              <a:rPr lang="en-GB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Garden</a:t>
            </a:r>
          </a:p>
          <a:p>
            <a:pPr rtl="0" eaLnBrk="1" fontAlgn="t" latinLnBrk="0" hangingPunct="1"/>
            <a:r>
              <a:rPr lang="en-GB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Allotment/</a:t>
            </a:r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1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garden</a:t>
            </a: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Bokashi</a:t>
            </a: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Wormery</a:t>
            </a: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Plastic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bin (Dalek)</a:t>
            </a:r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 Cone</a:t>
            </a: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 Johanna</a:t>
            </a: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Pallet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wooden bins</a:t>
            </a:r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GB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Leaf mould</a:t>
            </a: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endParaRPr lang="en-GB" sz="1200" b="0" i="0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629D-9747-43E4-A6DC-6954FC343E89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D629D-9747-43E4-A6DC-6954FC343E89}" type="slidenum">
              <a:rPr lang="en-GB" smtClean="0"/>
              <a:pPr/>
              <a:t>22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595F4-A68B-42FF-B629-412C1FC0DEEC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3865E-64A2-4E11-A981-20A5A2CD1444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3AD0-7A57-4E7F-87AA-64649B71EC9E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642-4307-409E-821E-908B7EDAE099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2980B-9276-4F3E-A5C7-FB59B296BFDD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1C6B4-5489-4FB9-A052-363EB2D96F89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CB195-E32F-41BE-9E31-1BE6ED074617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1BC39-2F8E-45B7-A397-51CA7BA6B6BE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58087-BA3F-43C3-AB26-1154194D55A9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AFE2-7149-43BC-A0A0-F4575E2B6362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D3BC-00D6-4A4D-93EA-81ACBD388A01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 dirty="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 dirty="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77CDE58C-81BF-4B6A-BA7C-995C83B83812}" type="datetime1">
              <a:rPr lang="en-US" smtClean="0"/>
              <a:t>3/1/2019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www.carryoncomposting.com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ryoncomposting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21257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Compost Awareness Week 2019   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Rod Weston</a:t>
            </a:r>
          </a:p>
          <a:p>
            <a:r>
              <a:rPr lang="en-US" dirty="0"/>
              <a:t>Master Composter</a:t>
            </a:r>
          </a:p>
          <a:p>
            <a:r>
              <a:rPr lang="en-US" dirty="0">
                <a:hlinkClick r:id="rId3"/>
              </a:rPr>
              <a:t>www.carryoncomposting.com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94E7-015F-49C4-A394-3E7E6AB3B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Composting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2DE8B-2522-478D-9E03-6FFB0C271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767" y="1935480"/>
            <a:ext cx="10564633" cy="1984513"/>
          </a:xfrm>
        </p:spPr>
        <p:txBody>
          <a:bodyPr>
            <a:normAutofit/>
          </a:bodyPr>
          <a:lstStyle/>
          <a:p>
            <a:r>
              <a:rPr lang="en-GB" b="1" dirty="0"/>
              <a:t>Composting  is the  aerobic decomposition of organic matter to producing .</a:t>
            </a:r>
          </a:p>
          <a:p>
            <a:r>
              <a:rPr lang="en-GB" b="1" dirty="0"/>
              <a:t> Compost is rich in nutrients and is used as a soil conditioner, a fertilizer, which adds humus and humic acids to the soil</a:t>
            </a:r>
            <a:r>
              <a:rPr lang="en-GB" dirty="0"/>
              <a:t>. 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1B849-883B-4DE6-8B00-53EA5BAE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pic>
        <p:nvPicPr>
          <p:cNvPr id="2052" name="Picture 4" descr="http://cdn.simplesite.com/i/d7/8f/285134156665556951/i285134164380250268._rsw480h360_szw480h360_.jpg">
            <a:extLst>
              <a:ext uri="{FF2B5EF4-FFF2-40B4-BE49-F238E27FC236}">
                <a16:creationId xmlns:a16="http://schemas.microsoft.com/office/drawing/2014/main" id="{FDB46E09-3925-45B5-A4B9-B17E92EF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40" y="386791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.simplesite.com/i/d7/8f/285134156665556951/i285134164403221662._rsw480h360_szw480h360_.jpg">
            <a:extLst>
              <a:ext uri="{FF2B5EF4-FFF2-40B4-BE49-F238E27FC236}">
                <a16:creationId xmlns:a16="http://schemas.microsoft.com/office/drawing/2014/main" id="{EB071AC6-C6DD-4B7E-9FDE-DC73CBD6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36" y="386791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dn.simplesite.com/i/d7/8f/285134156665556951/i285134164403221699._rsw480h360_szw480h360_.jpg">
            <a:extLst>
              <a:ext uri="{FF2B5EF4-FFF2-40B4-BE49-F238E27FC236}">
                <a16:creationId xmlns:a16="http://schemas.microsoft.com/office/drawing/2014/main" id="{4B84D18F-003C-4A2A-A7D7-5E61ADBD9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56" y="3867912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0DB96-34BB-4771-8718-983A4AA3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pic>
        <p:nvPicPr>
          <p:cNvPr id="6" name="Content Placeholder 5" descr="A person sitting in a pot&#10;&#10;Description automatically generated">
            <a:extLst>
              <a:ext uri="{FF2B5EF4-FFF2-40B4-BE49-F238E27FC236}">
                <a16:creationId xmlns:a16="http://schemas.microsoft.com/office/drawing/2014/main" id="{40F59BFB-D131-47A0-8BC1-B9E9994360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722" y="2657055"/>
            <a:ext cx="3839597" cy="287969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C2417B-2F2E-4A0A-A3C5-29C0A673A883}"/>
              </a:ext>
            </a:extLst>
          </p:cNvPr>
          <p:cNvSpPr/>
          <p:nvPr/>
        </p:nvSpPr>
        <p:spPr>
          <a:xfrm>
            <a:off x="392265" y="1773141"/>
            <a:ext cx="2231665" cy="201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Organic materials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Plants &amp; Food scraps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FDA1AA-914F-4470-9A72-F1D693D355BA}"/>
              </a:ext>
            </a:extLst>
          </p:cNvPr>
          <p:cNvSpPr/>
          <p:nvPr/>
        </p:nvSpPr>
        <p:spPr>
          <a:xfrm>
            <a:off x="9094873" y="2759103"/>
            <a:ext cx="2601494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Air + Water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69420-7775-4728-AEBE-E838C1038017}"/>
              </a:ext>
            </a:extLst>
          </p:cNvPr>
          <p:cNvSpPr/>
          <p:nvPr/>
        </p:nvSpPr>
        <p:spPr>
          <a:xfrm>
            <a:off x="8695133" y="4643562"/>
            <a:ext cx="2719345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Microorganisms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5F6BA8-67DB-4061-AE96-A47C5863D2B1}"/>
              </a:ext>
            </a:extLst>
          </p:cNvPr>
          <p:cNvSpPr/>
          <p:nvPr/>
        </p:nvSpPr>
        <p:spPr>
          <a:xfrm>
            <a:off x="286248" y="4804390"/>
            <a:ext cx="2719346" cy="1557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Finished compost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to soil</a:t>
            </a:r>
          </a:p>
        </p:txBody>
      </p:sp>
      <p:pic>
        <p:nvPicPr>
          <p:cNvPr id="1028" name="Picture 4" descr="Image result for arrow clipart no background">
            <a:extLst>
              <a:ext uri="{FF2B5EF4-FFF2-40B4-BE49-F238E27FC236}">
                <a16:creationId xmlns:a16="http://schemas.microsoft.com/office/drawing/2014/main" id="{15147E1D-B5D3-4941-9C71-DDE6571A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57797" y="2537649"/>
            <a:ext cx="819598" cy="8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arrow clipart no background">
            <a:extLst>
              <a:ext uri="{FF2B5EF4-FFF2-40B4-BE49-F238E27FC236}">
                <a16:creationId xmlns:a16="http://schemas.microsoft.com/office/drawing/2014/main" id="{9C363FAD-4D1A-4405-9153-2D597110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18" y="2759103"/>
            <a:ext cx="982661" cy="7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rrow clipart no background">
            <a:extLst>
              <a:ext uri="{FF2B5EF4-FFF2-40B4-BE49-F238E27FC236}">
                <a16:creationId xmlns:a16="http://schemas.microsoft.com/office/drawing/2014/main" id="{C5C88207-5E1C-4BC1-A9C4-88DE1807A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78656" y="4819464"/>
            <a:ext cx="1496893" cy="94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arrow clipart no background">
            <a:extLst>
              <a:ext uri="{FF2B5EF4-FFF2-40B4-BE49-F238E27FC236}">
                <a16:creationId xmlns:a16="http://schemas.microsoft.com/office/drawing/2014/main" id="{F11F116E-C3C3-4E42-B73D-7BCD730AF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57797" y="4577541"/>
            <a:ext cx="819598" cy="8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arrow clipart no background">
            <a:extLst>
              <a:ext uri="{FF2B5EF4-FFF2-40B4-BE49-F238E27FC236}">
                <a16:creationId xmlns:a16="http://schemas.microsoft.com/office/drawing/2014/main" id="{FC8FE06A-E7EC-4A96-B089-A973B2030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9980" y="3896507"/>
            <a:ext cx="728802" cy="8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2F3248-E0BA-40FC-8DB8-6913591B3079}"/>
              </a:ext>
            </a:extLst>
          </p:cNvPr>
          <p:cNvSpPr/>
          <p:nvPr/>
        </p:nvSpPr>
        <p:spPr>
          <a:xfrm>
            <a:off x="3959305" y="1233853"/>
            <a:ext cx="3522429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+ CO</a:t>
            </a:r>
            <a:r>
              <a:rPr lang="en-GB" sz="28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+</a:t>
            </a: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Heat</a:t>
            </a:r>
          </a:p>
        </p:txBody>
      </p:sp>
      <p:pic>
        <p:nvPicPr>
          <p:cNvPr id="25" name="Picture 2" descr="Image result for arrow clipart no background">
            <a:extLst>
              <a:ext uri="{FF2B5EF4-FFF2-40B4-BE49-F238E27FC236}">
                <a16:creationId xmlns:a16="http://schemas.microsoft.com/office/drawing/2014/main" id="{F4DF4429-5B30-4656-AD3B-55D120D0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47291" y="1845918"/>
            <a:ext cx="785697" cy="63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D7FA-AF11-4DBE-B7E5-9F9164A1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98763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Composting can be easy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F0427-BD88-4E6A-8EF7-AD4DAAADE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935480"/>
            <a:ext cx="8128883" cy="3988242"/>
          </a:xfrm>
        </p:spPr>
        <p:txBody>
          <a:bodyPr/>
          <a:lstStyle/>
          <a:p>
            <a:r>
              <a:rPr lang="en-GB" b="1" dirty="0"/>
              <a:t>At the simplest level, the process of composting requires making a heap of wet organic matter such as leaves, grass, and food scraps, and waiting for the materials to break down into compost over after a period of 6 -12 months.</a:t>
            </a:r>
          </a:p>
          <a:p>
            <a:endParaRPr lang="en-GB" b="1" dirty="0"/>
          </a:p>
          <a:p>
            <a:r>
              <a:rPr lang="en-GB" b="1" dirty="0"/>
              <a:t>Most people start with a low cost bin purchased through a scheme run by Get Composting  for the local council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4EC5F-8B42-4705-8300-AE867D30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pic>
        <p:nvPicPr>
          <p:cNvPr id="3074" name="Picture 2" descr="http://cdn.simplesite.com/i/d7/8f/285134156665556951/i285134164401618733._szw480h360_.jpg">
            <a:extLst>
              <a:ext uri="{FF2B5EF4-FFF2-40B4-BE49-F238E27FC236}">
                <a16:creationId xmlns:a16="http://schemas.microsoft.com/office/drawing/2014/main" id="{049A72E6-879A-4CA9-93A0-7227B84F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68" y="2072309"/>
            <a:ext cx="2152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084E5-DD0E-428B-8174-A136FC3E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044" y="704088"/>
            <a:ext cx="9986356" cy="75063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Uncooked kitchen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E345-C3B2-4A08-A222-07D82F06B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6265025" cy="4389120"/>
          </a:xfrm>
        </p:spPr>
        <p:txBody>
          <a:bodyPr/>
          <a:lstStyle/>
          <a:p>
            <a:r>
              <a:rPr lang="en-GB" b="1" dirty="0"/>
              <a:t>To avoid smells and frequent trips down the garden to the compost bin it is advisable to have a kitchen caddy that can be kept indoors. </a:t>
            </a:r>
          </a:p>
          <a:p>
            <a:r>
              <a:rPr lang="en-GB" b="1" dirty="0"/>
              <a:t> There are a wide range of caddies available in plastic, pottery or metal. </a:t>
            </a:r>
          </a:p>
          <a:p>
            <a:r>
              <a:rPr lang="en-GB" b="1" dirty="0"/>
              <a:t>The plastic caddies can be easily cleaned by putting in the dishwasher.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D0E99-5066-4A2E-8B89-CB051DE2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pic>
        <p:nvPicPr>
          <p:cNvPr id="4100" name="Picture 4" descr="http://cdn.simplesite.com/i/d7/8f/285134156665556951/i285134164369555219._szw480h1280_.jpg">
            <a:extLst>
              <a:ext uri="{FF2B5EF4-FFF2-40B4-BE49-F238E27FC236}">
                <a16:creationId xmlns:a16="http://schemas.microsoft.com/office/drawing/2014/main" id="{7E93779F-2DCF-4031-95AC-B938F091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57" y="1935480"/>
            <a:ext cx="4572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4DBF-B764-42AD-9B3E-6CA90CFAF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30514"/>
          </a:xfrm>
        </p:spPr>
        <p:txBody>
          <a:bodyPr>
            <a:normAutofit/>
          </a:bodyPr>
          <a:lstStyle/>
          <a:p>
            <a:r>
              <a:rPr lang="en-GB" sz="4000" b="1" dirty="0"/>
              <a:t>Greens and Browns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6ECDD-252D-4416-B58C-24BC55E5E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8764988" cy="4389120"/>
          </a:xfrm>
        </p:spPr>
        <p:txBody>
          <a:bodyPr>
            <a:noAutofit/>
          </a:bodyPr>
          <a:lstStyle/>
          <a:p>
            <a:r>
              <a:rPr lang="en-GB" sz="2800" b="1" dirty="0"/>
              <a:t>Organic material can be divide into Greens  (high in nitrogen) and Browns (high in carbon)</a:t>
            </a:r>
          </a:p>
          <a:p>
            <a:r>
              <a:rPr lang="en-GB" sz="2800" b="1" dirty="0"/>
              <a:t>For basic composting an equal mix of the two is required</a:t>
            </a:r>
          </a:p>
          <a:p>
            <a:r>
              <a:rPr lang="en-GB" sz="2800" b="1" dirty="0"/>
              <a:t>If you go wrong it is easily corrected if the compost is wet and smelly mix in more Browns to dry add more Greens.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CF24B-8EFD-47D1-AF43-E3D8B75D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8F168C4-5D87-415B-B365-C0E876B48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588480" y="1340587"/>
            <a:ext cx="1933544" cy="120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17D3731-C841-4710-96BA-34970334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696363" y="2777322"/>
            <a:ext cx="2079779" cy="130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513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Greens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Grass cuttings </a:t>
            </a:r>
          </a:p>
          <a:p>
            <a:r>
              <a:rPr lang="en-GB" b="1" dirty="0"/>
              <a:t>Raw vegetable peelings from the kitchen </a:t>
            </a:r>
          </a:p>
          <a:p>
            <a:r>
              <a:rPr lang="en-GB" b="1" dirty="0"/>
              <a:t>Tea bags and leaves, coffee grounds </a:t>
            </a:r>
          </a:p>
          <a:p>
            <a:r>
              <a:rPr lang="en-GB" b="1" dirty="0"/>
              <a:t>Young green weed growth – avoid weeds with seeds </a:t>
            </a:r>
          </a:p>
          <a:p>
            <a:r>
              <a:rPr lang="en-GB" b="1" dirty="0"/>
              <a:t>Soft green prunings </a:t>
            </a:r>
          </a:p>
          <a:p>
            <a:r>
              <a:rPr lang="en-GB" b="1" dirty="0"/>
              <a:t>Urine (diluted with water 20:1) </a:t>
            </a:r>
          </a:p>
          <a:p>
            <a:r>
              <a:rPr lang="en-GB" b="1" dirty="0"/>
              <a:t>Comfrey leaves </a:t>
            </a:r>
          </a:p>
          <a:p>
            <a:r>
              <a:rPr lang="en-GB" b="1" dirty="0"/>
              <a:t>Nettles </a:t>
            </a:r>
          </a:p>
          <a:p>
            <a:r>
              <a:rPr lang="en-GB" b="1" dirty="0"/>
              <a:t>Animal manure from herbivores e.g. cows and horses </a:t>
            </a:r>
          </a:p>
          <a:p>
            <a:r>
              <a:rPr lang="en-GB" b="1" dirty="0"/>
              <a:t>Poultry manure and bedding 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708126" y="977157"/>
            <a:ext cx="2285984" cy="142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894" y="795130"/>
            <a:ext cx="10095506" cy="565530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Browns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25718" y="1804946"/>
            <a:ext cx="9185082" cy="4648390"/>
          </a:xfrm>
        </p:spPr>
        <p:txBody>
          <a:bodyPr>
            <a:normAutofit lnSpcReduction="10000"/>
          </a:bodyPr>
          <a:lstStyle/>
          <a:p>
            <a:r>
              <a:rPr lang="en-GB" sz="2800" b="1" dirty="0"/>
              <a:t>Cardboard e.g. cereal packets and egg boxes </a:t>
            </a:r>
          </a:p>
          <a:p>
            <a:r>
              <a:rPr lang="en-GB" sz="2800" b="1" dirty="0"/>
              <a:t>Waste paper and junk mail, including shredded paper</a:t>
            </a:r>
          </a:p>
          <a:p>
            <a:r>
              <a:rPr lang="en-GB" sz="2800" b="1" dirty="0"/>
              <a:t>Bedding from vegetarian pets e.g. rabbits, guinea pigs – hay, straw, shredded paper, wood shavings </a:t>
            </a:r>
          </a:p>
          <a:p>
            <a:r>
              <a:rPr lang="en-GB" sz="2800" b="1" dirty="0"/>
              <a:t>Tough hedge clippings  and woody pruning's (shred)</a:t>
            </a:r>
          </a:p>
          <a:p>
            <a:r>
              <a:rPr lang="en-GB" sz="2800" b="1" dirty="0"/>
              <a:t>Old bedding plants </a:t>
            </a:r>
          </a:p>
          <a:p>
            <a:r>
              <a:rPr lang="en-GB" sz="2800" b="1" dirty="0"/>
              <a:t>Sawdust &amp; Wood shavings </a:t>
            </a:r>
          </a:p>
          <a:p>
            <a:r>
              <a:rPr lang="en-GB" sz="2800" b="1" dirty="0"/>
              <a:t>Fallen leaves can be composted but the best use of them is to make leaf mould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4351" y="897850"/>
            <a:ext cx="2185974" cy="136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F2547E-C3D4-487F-B7CD-ABEB8123C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115" y="811032"/>
            <a:ext cx="8596685" cy="602755"/>
          </a:xfrm>
        </p:spPr>
        <p:txBody>
          <a:bodyPr>
            <a:noAutofit/>
          </a:bodyPr>
          <a:lstStyle/>
          <a:p>
            <a:r>
              <a:rPr lang="en-GB" sz="4000" b="1" dirty="0"/>
              <a:t>Browns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15EE8D-AA44-47A0-AE8D-44ACC4B6129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60890" y="2308575"/>
            <a:ext cx="5764696" cy="1198325"/>
          </a:xfrm>
        </p:spPr>
        <p:txBody>
          <a:bodyPr>
            <a:normAutofit fontScale="92500" lnSpcReduction="20000"/>
          </a:bodyPr>
          <a:lstStyle/>
          <a:p>
            <a:endParaRPr lang="en-GB" sz="2800" b="1" dirty="0"/>
          </a:p>
          <a:p>
            <a:r>
              <a:rPr lang="en-GB" sz="2800" b="1" dirty="0"/>
              <a:t>Browns can be saved  for the winter or for batch composting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9EB39-F846-470A-B638-5C6796B6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575F6D"/>
                </a:solidFill>
                <a:latin typeface="Arial" charset="0"/>
                <a:cs typeface="Arial" charset="0"/>
              </a:rPr>
              <a:t>Carryoncomposting.com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2F71F2-0513-43FB-A77B-D0F35D55AC5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63833" y="4288525"/>
            <a:ext cx="3679405" cy="2067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E1581-4C56-4CD5-AA29-6FB4FAA46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656" y="4342512"/>
            <a:ext cx="2733483" cy="2050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490F2-C083-4800-B812-15FF25C48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046" y="811032"/>
            <a:ext cx="1555950" cy="9708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606CE-86B6-4772-9C6D-12F15E31E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4263238"/>
            <a:ext cx="2858332" cy="2143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DE70E-A2F3-438A-A662-75AFEE1C0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1815093"/>
            <a:ext cx="2759968" cy="20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7054" y="667909"/>
            <a:ext cx="7443746" cy="597537"/>
          </a:xfrm>
        </p:spPr>
        <p:txBody>
          <a:bodyPr>
            <a:normAutofit fontScale="90000"/>
          </a:bodyPr>
          <a:lstStyle/>
          <a:p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br>
              <a:rPr lang="en-GB" sz="4400" b="1" dirty="0"/>
            </a:br>
            <a:br>
              <a:rPr lang="en-GB" b="1" dirty="0"/>
            </a:br>
            <a:r>
              <a:rPr lang="en-GB" sz="4400" b="1" dirty="0"/>
              <a:t>Other compostable items</a:t>
            </a:r>
            <a:endParaRPr lang="en-GB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4F271C"/>
                </a:solidFill>
              </a:rPr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59673" y="1601998"/>
            <a:ext cx="8927327" cy="4417802"/>
          </a:xfrm>
        </p:spPr>
        <p:txBody>
          <a:bodyPr>
            <a:normAutofit/>
          </a:bodyPr>
          <a:lstStyle/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r>
              <a:rPr lang="en-GB" sz="2800" b="1" dirty="0"/>
              <a:t>Hair</a:t>
            </a:r>
          </a:p>
          <a:p>
            <a:r>
              <a:rPr lang="en-GB" sz="2800" b="1" dirty="0"/>
              <a:t>Nail clippings </a:t>
            </a:r>
          </a:p>
          <a:p>
            <a:r>
              <a:rPr lang="en-GB" sz="2800" b="1" dirty="0"/>
              <a:t>Egg shells - crushed  &amp; washed (?) </a:t>
            </a:r>
          </a:p>
          <a:p>
            <a:r>
              <a:rPr lang="en-GB" sz="2800" b="1" dirty="0"/>
              <a:t>Natural fibres e.g. 100% wool or cotton </a:t>
            </a:r>
          </a:p>
          <a:p>
            <a:r>
              <a:rPr lang="en-GB" sz="2800" b="1" dirty="0"/>
              <a:t>Wood ash (in moderation) </a:t>
            </a:r>
          </a:p>
          <a:p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391650" y="1540021"/>
            <a:ext cx="2187145" cy="241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779227"/>
            <a:ext cx="8580783" cy="699715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Can but!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quarter" idx="1"/>
          </p:nvPr>
        </p:nvSpPr>
        <p:spPr>
          <a:xfrm>
            <a:off x="962108" y="2250219"/>
            <a:ext cx="9205858" cy="4104707"/>
          </a:xfrm>
        </p:spPr>
        <p:txBody>
          <a:bodyPr>
            <a:normAutofit/>
          </a:bodyPr>
          <a:lstStyle/>
          <a:p>
            <a:r>
              <a:rPr lang="en-GB" b="1" dirty="0"/>
              <a:t>Glossy magazines – although it is better for the environment to pass them on to your local doctors’ or dentists' surgery or send them for recycling </a:t>
            </a:r>
          </a:p>
          <a:p>
            <a:endParaRPr lang="en-GB" b="1" dirty="0"/>
          </a:p>
          <a:p>
            <a:r>
              <a:rPr lang="en-GB" b="1" dirty="0"/>
              <a:t>Newspaper – although it is better </a:t>
            </a:r>
          </a:p>
          <a:p>
            <a:pPr>
              <a:buNone/>
            </a:pPr>
            <a:r>
              <a:rPr lang="en-GB" b="1" dirty="0"/>
              <a:t>   for the environment to send your</a:t>
            </a:r>
          </a:p>
          <a:p>
            <a:pPr>
              <a:buNone/>
            </a:pPr>
            <a:r>
              <a:rPr lang="en-GB" b="1" dirty="0"/>
              <a:t>   newspapers for recycling </a:t>
            </a:r>
          </a:p>
          <a:p>
            <a:endParaRPr lang="en-GB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00057" y="4077072"/>
            <a:ext cx="3749675" cy="232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1436" y="704088"/>
            <a:ext cx="6583681" cy="878222"/>
          </a:xfrm>
        </p:spPr>
        <p:txBody>
          <a:bodyPr/>
          <a:lstStyle/>
          <a:p>
            <a:r>
              <a:rPr lang="en-GB" sz="5400" b="1" dirty="0"/>
              <a:t>  Household Waste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611506-0B09-4C65-95DA-7D34E6C8BD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654070"/>
              </p:ext>
            </p:extLst>
          </p:nvPr>
        </p:nvGraphicFramePr>
        <p:xfrm>
          <a:off x="159026" y="1637969"/>
          <a:ext cx="11423374" cy="506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24B740-3468-4566-ACA0-1A2071C4F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</p:spTree>
    <p:extLst>
      <p:ext uri="{BB962C8B-B14F-4D97-AF65-F5344CB8AC3E}">
        <p14:creationId xmlns:p14="http://schemas.microsoft.com/office/powerpoint/2010/main" val="32520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3812"/>
            <a:ext cx="10972800" cy="74742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Do not Compost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28152" y="1868557"/>
            <a:ext cx="10954247" cy="4456043"/>
          </a:xfrm>
        </p:spPr>
        <p:txBody>
          <a:bodyPr/>
          <a:lstStyle/>
          <a:p>
            <a:r>
              <a:rPr lang="en-GB" b="1" dirty="0"/>
              <a:t>Coal &amp; coke ash </a:t>
            </a:r>
          </a:p>
          <a:p>
            <a:r>
              <a:rPr lang="en-GB" b="1" dirty="0"/>
              <a:t>Cat litter </a:t>
            </a:r>
          </a:p>
          <a:p>
            <a:r>
              <a:rPr lang="en-GB" b="1" dirty="0"/>
              <a:t>Disposable nappies 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Meat , Fish  and Cooked food can be composted in a special food composter such as a Hotbin, Green Johanna or Joraform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888" y="704088"/>
            <a:ext cx="8298511" cy="591975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Cold Composting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2310"/>
            <a:ext cx="10972800" cy="4742290"/>
          </a:xfrm>
        </p:spPr>
        <p:txBody>
          <a:bodyPr>
            <a:normAutofit/>
          </a:bodyPr>
          <a:lstStyle/>
          <a:p>
            <a:r>
              <a:rPr lang="en-GB" sz="2800" b="1" dirty="0"/>
              <a:t>Most people new to composting use a “cold composting” system adding material to the bin as when it becomes available</a:t>
            </a:r>
          </a:p>
          <a:p>
            <a:r>
              <a:rPr lang="en-GB" sz="2800" b="1" dirty="0"/>
              <a:t>Start with a few woody plant stems or small twigs on the bottom first as this will improve the air circulation and drainage.</a:t>
            </a:r>
          </a:p>
          <a:p>
            <a:r>
              <a:rPr lang="en-GB" sz="2800" b="1" dirty="0"/>
              <a:t>Add a layer of greens and browns at least 30cm deep. </a:t>
            </a:r>
          </a:p>
          <a:p>
            <a:r>
              <a:rPr lang="en-GB" sz="2800" b="1" dirty="0"/>
              <a:t>Mix the greens &amp; browns- scrunched up cardboard packaging e.g. cereal boxes straw, woody pruning's,  this helps create air spaces within the heap. </a:t>
            </a:r>
          </a:p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3768" y="5385016"/>
            <a:ext cx="1656184" cy="10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7104" y="5332834"/>
            <a:ext cx="1728192" cy="108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0605" y="739471"/>
            <a:ext cx="8350195" cy="683811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 </a:t>
            </a:r>
            <a:r>
              <a:rPr lang="en-GB" sz="4400" b="1" dirty="0"/>
              <a:t>Oxygen or Aeration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438400" y="6309320"/>
            <a:ext cx="3962400" cy="320080"/>
          </a:xfrm>
        </p:spPr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516835" y="1653870"/>
            <a:ext cx="10169718" cy="4762833"/>
          </a:xfrm>
        </p:spPr>
        <p:txBody>
          <a:bodyPr>
            <a:normAutofit fontScale="55000" lnSpcReduction="20000"/>
          </a:bodyPr>
          <a:lstStyle/>
          <a:p>
            <a:endParaRPr lang="en-GB" sz="3800" dirty="0"/>
          </a:p>
          <a:p>
            <a:r>
              <a:rPr lang="en-GB" sz="3800" dirty="0"/>
              <a:t> </a:t>
            </a:r>
            <a:r>
              <a:rPr lang="en-GB" sz="4400" b="1" dirty="0"/>
              <a:t>Oxygen is needed by microbes to breakdown the organic material.</a:t>
            </a:r>
          </a:p>
          <a:p>
            <a:r>
              <a:rPr lang="en-GB" sz="4400" b="1" dirty="0"/>
              <a:t> Oxygen is available in air spaces within the composting material</a:t>
            </a:r>
          </a:p>
          <a:p>
            <a:r>
              <a:rPr lang="en-GB" sz="4400" b="1" dirty="0"/>
              <a:t>Provided by: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b="1" dirty="0"/>
              <a:t>         Coarse material at base of pile – twigs,  woodchips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b="1" dirty="0"/>
              <a:t>         Leaves,  plant stalks, straw 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b="1" dirty="0"/>
              <a:t>         Scrunched up cardboard, kitchen roll tubes</a:t>
            </a:r>
          </a:p>
          <a:p>
            <a:r>
              <a:rPr lang="en-GB" sz="4400" b="1" dirty="0"/>
              <a:t>Aeration methods to encourage decomposition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b="1" dirty="0"/>
              <a:t>       Insert sticks while building pile then pull  them out later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b="1" dirty="0"/>
              <a:t>       Perforated drainage pipe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b="1" dirty="0"/>
              <a:t>       Sunflower or artichoke stalks</a:t>
            </a:r>
            <a:r>
              <a:rPr lang="en-GB" sz="3800" b="1" dirty="0"/>
              <a:t>  </a:t>
            </a:r>
          </a:p>
          <a:p>
            <a:pPr>
              <a:buNone/>
            </a:pPr>
            <a:r>
              <a:rPr lang="en-GB" sz="3800" b="1" dirty="0"/>
              <a:t>Or  </a:t>
            </a:r>
            <a:r>
              <a:rPr lang="en-GB" sz="4000" b="1" dirty="0"/>
              <a:t>Stir/turn weekly using a  fork or aerator</a:t>
            </a:r>
          </a:p>
          <a:p>
            <a:pPr>
              <a:buNone/>
            </a:pPr>
            <a:endParaRPr lang="en-GB" sz="3800" b="1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792088"/>
          </a:xfrm>
        </p:spPr>
        <p:txBody>
          <a:bodyPr>
            <a:noAutofit/>
          </a:bodyPr>
          <a:lstStyle/>
          <a:p>
            <a:br>
              <a:rPr lang="en-GB" sz="4000" b="1" dirty="0"/>
            </a:br>
            <a:r>
              <a:rPr lang="en-GB" sz="4000" b="1" dirty="0"/>
              <a:t>When is it ready?</a:t>
            </a:r>
            <a:endParaRPr lang="en-GB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59673"/>
            <a:ext cx="10972800" cy="4964927"/>
          </a:xfrm>
        </p:spPr>
        <p:txBody>
          <a:bodyPr>
            <a:normAutofit/>
          </a:bodyPr>
          <a:lstStyle/>
          <a:p>
            <a:r>
              <a:rPr lang="en-GB" b="1" dirty="0"/>
              <a:t> Cold composting may take a year - 18 months.</a:t>
            </a:r>
          </a:p>
          <a:p>
            <a:r>
              <a:rPr lang="en-GB" b="1" dirty="0"/>
              <a:t>Compost can be made in as  little as six to eight weeks or a year or more using “Hot composting” and tumblers but this involves more time and effort.</a:t>
            </a:r>
          </a:p>
          <a:p>
            <a:endParaRPr lang="en-GB" b="1" dirty="0"/>
          </a:p>
          <a:p>
            <a:r>
              <a:rPr lang="en-GB" b="1" dirty="0"/>
              <a:t>A simple test  is to put a sample in a plastic bag, seal and leave for a few days.</a:t>
            </a:r>
          </a:p>
          <a:p>
            <a:endParaRPr lang="en-GB" b="1" dirty="0"/>
          </a:p>
          <a:p>
            <a:r>
              <a:rPr lang="en-GB" b="1" dirty="0"/>
              <a:t> When opened it should smell pleasantly of compost and not be horribly putrescent</a:t>
            </a:r>
          </a:p>
          <a:p>
            <a:endParaRPr lang="en-GB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394" y="704088"/>
            <a:ext cx="8871005" cy="679439"/>
          </a:xfrm>
        </p:spPr>
        <p:txBody>
          <a:bodyPr>
            <a:normAutofit/>
          </a:bodyPr>
          <a:lstStyle/>
          <a:p>
            <a:r>
              <a:rPr lang="en-GB" sz="4000" b="1" dirty="0"/>
              <a:t>Harvesting the Compost</a:t>
            </a:r>
          </a:p>
        </p:txBody>
      </p:sp>
      <p:pic>
        <p:nvPicPr>
          <p:cNvPr id="686082" name="Picture 2" descr="C:\Users\weston\Pictures\Pictures\2013-06-16\2013-05-14 10.43.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658970" y="4088851"/>
            <a:ext cx="1796995" cy="2395994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BD0B96-3977-4D4A-96DF-5068209F8CEB}"/>
              </a:ext>
            </a:extLst>
          </p:cNvPr>
          <p:cNvSpPr/>
          <p:nvPr/>
        </p:nvSpPr>
        <p:spPr>
          <a:xfrm>
            <a:off x="699715" y="2067339"/>
            <a:ext cx="10217425" cy="201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Harvest through the hatch or lift the bin of the composting material.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Return the top unfinished material  to the bin to continue composting.</a:t>
            </a:r>
          </a:p>
        </p:txBody>
      </p:sp>
      <p:pic>
        <p:nvPicPr>
          <p:cNvPr id="5122" name="Picture 2" descr="http://cdn.simplesite.com/i/d7/8f/285134156665556951/i285134164396481061._szw480h360_.jpg">
            <a:extLst>
              <a:ext uri="{FF2B5EF4-FFF2-40B4-BE49-F238E27FC236}">
                <a16:creationId xmlns:a16="http://schemas.microsoft.com/office/drawing/2014/main" id="{8A64E08F-A4FA-4A09-AA7B-852527F5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11" y="4081236"/>
            <a:ext cx="3165945" cy="23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518817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Finished product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2393" y="1741336"/>
            <a:ext cx="9948407" cy="4278464"/>
          </a:xfrm>
        </p:spPr>
        <p:txBody>
          <a:bodyPr>
            <a:normAutofit/>
          </a:bodyPr>
          <a:lstStyle/>
          <a:p>
            <a:r>
              <a:rPr lang="en-GB" b="1" dirty="0"/>
              <a:t>Moist, dark brown, earthy smelling   </a:t>
            </a:r>
          </a:p>
          <a:p>
            <a:r>
              <a:rPr lang="en-GB" b="1" dirty="0"/>
              <a:t>Best left for a month or two to 'mature’.</a:t>
            </a:r>
          </a:p>
          <a:p>
            <a:r>
              <a:rPr lang="en-GB" b="1" dirty="0"/>
              <a:t>Don't worry if it is lumpy, sticky or stringy,  with bits of twig and eggshell still obvious, it is quite usable. </a:t>
            </a:r>
          </a:p>
          <a:p>
            <a:r>
              <a:rPr lang="en-GB" b="1" dirty="0"/>
              <a:t>If necessary the compost can be  sieved before use and any large bits put back into compost heap.</a:t>
            </a:r>
          </a:p>
          <a:p>
            <a:endParaRPr lang="en-GB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8343" y="838200"/>
            <a:ext cx="18512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8DF27F-AA93-47A7-91E1-5954D4115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26" y="4337739"/>
            <a:ext cx="2542606" cy="1906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56000" y="838199"/>
            <a:ext cx="6654799" cy="521473"/>
          </a:xfrm>
        </p:spPr>
        <p:txBody>
          <a:bodyPr>
            <a:noAutofit/>
          </a:bodyPr>
          <a:lstStyle/>
          <a:p>
            <a:r>
              <a:rPr lang="en-GB" sz="4000" b="1" dirty="0"/>
              <a:t>Using compost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55964" y="1504604"/>
            <a:ext cx="10883527" cy="4588625"/>
          </a:xfrm>
        </p:spPr>
        <p:txBody>
          <a:bodyPr>
            <a:normAutofit fontScale="85000" lnSpcReduction="20000"/>
          </a:bodyPr>
          <a:lstStyle/>
          <a:p>
            <a:endParaRPr lang="en-GB" sz="2400" b="1" dirty="0">
              <a:solidFill>
                <a:srgbClr val="C00000"/>
              </a:solidFill>
            </a:endParaRPr>
          </a:p>
          <a:p>
            <a:r>
              <a:rPr lang="en-GB" sz="3000" b="1" dirty="0">
                <a:solidFill>
                  <a:srgbClr val="C00000"/>
                </a:solidFill>
              </a:rPr>
              <a:t>Vegetable beds- </a:t>
            </a:r>
            <a:r>
              <a:rPr lang="en-GB" sz="3000" b="1" dirty="0"/>
              <a:t>Spread or dig  in. 1 wheel-barrow per 5sq.m.</a:t>
            </a:r>
          </a:p>
          <a:p>
            <a:r>
              <a:rPr lang="en-GB" sz="3000" b="1" dirty="0">
                <a:solidFill>
                  <a:srgbClr val="C00000"/>
                </a:solidFill>
              </a:rPr>
              <a:t>Flower beds- </a:t>
            </a:r>
            <a:r>
              <a:rPr lang="en-GB" sz="3000" b="1" dirty="0"/>
              <a:t>5cm mulch or 10cm layer dug in before planting </a:t>
            </a:r>
          </a:p>
          <a:p>
            <a:r>
              <a:rPr lang="en-GB" sz="3000" b="1" dirty="0">
                <a:solidFill>
                  <a:srgbClr val="C00000"/>
                </a:solidFill>
              </a:rPr>
              <a:t>Mulch</a:t>
            </a:r>
            <a:r>
              <a:rPr lang="en-GB" sz="3000" b="1" dirty="0"/>
              <a:t>- round trees and  shrubs</a:t>
            </a:r>
          </a:p>
          <a:p>
            <a:r>
              <a:rPr lang="en-GB" sz="3000" b="1" dirty="0">
                <a:solidFill>
                  <a:srgbClr val="C00000"/>
                </a:solidFill>
              </a:rPr>
              <a:t>Lawn feed- </a:t>
            </a:r>
            <a:r>
              <a:rPr lang="en-GB" sz="3000" b="1" dirty="0"/>
              <a:t>sieve and mix with sharp sand &amp; spread up to  2.5cm thick</a:t>
            </a:r>
          </a:p>
          <a:p>
            <a:r>
              <a:rPr lang="en-GB" sz="3000" b="1" dirty="0">
                <a:solidFill>
                  <a:srgbClr val="C00000"/>
                </a:solidFill>
              </a:rPr>
              <a:t>Top up pots and containers- </a:t>
            </a:r>
            <a:r>
              <a:rPr lang="en-GB" sz="3000" b="1" dirty="0"/>
              <a:t>top up</a:t>
            </a:r>
          </a:p>
          <a:p>
            <a:r>
              <a:rPr lang="en-GB" sz="3000" b="1" dirty="0">
                <a:solidFill>
                  <a:srgbClr val="C00000"/>
                </a:solidFill>
              </a:rPr>
              <a:t>Compost tea- </a:t>
            </a:r>
            <a:r>
              <a:rPr lang="en-GB" sz="3000" b="1" dirty="0"/>
              <a:t>Soak compost in water. Dilute liquid 1/10 as feed  add sludge to compost bin.</a:t>
            </a:r>
          </a:p>
          <a:p>
            <a:endParaRPr lang="en-GB" sz="1400" b="1" dirty="0">
              <a:solidFill>
                <a:srgbClr val="C00000"/>
              </a:solidFill>
            </a:endParaRPr>
          </a:p>
          <a:p>
            <a:endParaRPr lang="en-GB" sz="2400" b="1" dirty="0">
              <a:solidFill>
                <a:srgbClr val="C00000"/>
              </a:solidFill>
            </a:endParaRP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  </a:t>
            </a:r>
            <a:endParaRPr lang="en-GB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D5FD-D4C0-4568-8EF3-C62649317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084" y="1047404"/>
            <a:ext cx="10809316" cy="52453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b="1" dirty="0"/>
              <a:t>Use Compost Awareness week to help promote composting at home, on the allotment and in schools</a:t>
            </a:r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endParaRPr lang="en-GB" sz="2800" b="1" dirty="0"/>
          </a:p>
          <a:p>
            <a:pPr marL="0" indent="0" algn="ctr">
              <a:buNone/>
            </a:pPr>
            <a:r>
              <a:rPr lang="en-GB" sz="2800" b="1" dirty="0"/>
              <a:t>Further details on composting can be found at</a:t>
            </a:r>
          </a:p>
          <a:p>
            <a:pPr marL="0" indent="0" algn="ctr">
              <a:buNone/>
            </a:pPr>
            <a:r>
              <a:rPr lang="en-GB" sz="2800" b="1" dirty="0"/>
              <a:t>www.carryoncomposting.com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93A58-03F1-4087-8AFC-B0478EDA0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  <p:pic>
        <p:nvPicPr>
          <p:cNvPr id="6148" name="Picture 4" descr="http://cdn.simplesite.com/i/d7/8f/285134156665556951/i285134164396481128._szw480h360_.jpg">
            <a:extLst>
              <a:ext uri="{FF2B5EF4-FFF2-40B4-BE49-F238E27FC236}">
                <a16:creationId xmlns:a16="http://schemas.microsoft.com/office/drawing/2014/main" id="{2DAA1258-F693-4528-A7B0-FB9D41843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33" y="2242359"/>
            <a:ext cx="2901141" cy="21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8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7927" y="704088"/>
            <a:ext cx="8770290" cy="671488"/>
          </a:xfrm>
        </p:spPr>
        <p:txBody>
          <a:bodyPr>
            <a:normAutofit fontScale="90000"/>
          </a:bodyPr>
          <a:lstStyle/>
          <a:p>
            <a:r>
              <a:rPr lang="en-GB" sz="5400" b="1" dirty="0"/>
              <a:t>Compostable Waste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33CF41-30EB-4136-B009-EB46D83CA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509819"/>
              </p:ext>
            </p:extLst>
          </p:nvPr>
        </p:nvGraphicFramePr>
        <p:xfrm>
          <a:off x="397565" y="1612150"/>
          <a:ext cx="11184835" cy="4774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27B8F8-8775-4A56-87D2-99541DFA1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</p:spTree>
    <p:extLst>
      <p:ext uri="{BB962C8B-B14F-4D97-AF65-F5344CB8AC3E}">
        <p14:creationId xmlns:p14="http://schemas.microsoft.com/office/powerpoint/2010/main" val="14194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www.carryoncomposting.com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453005" y="1818383"/>
            <a:ext cx="6602135" cy="4070690"/>
          </a:xfrm>
        </p:spPr>
        <p:txBody>
          <a:bodyPr>
            <a:noAutofit/>
          </a:bodyPr>
          <a:lstStyle/>
          <a:p>
            <a:endParaRPr lang="en-GB" sz="2400" b="1" dirty="0"/>
          </a:p>
          <a:p>
            <a:r>
              <a:rPr lang="en-GB" sz="2400" b="1" dirty="0"/>
              <a:t>While composting is important the first priority should be to reduce waste.</a:t>
            </a:r>
          </a:p>
          <a:p>
            <a:endParaRPr lang="en-GB" sz="2400" b="1" dirty="0"/>
          </a:p>
          <a:p>
            <a:r>
              <a:rPr lang="en-GB" sz="2400" b="1" dirty="0"/>
              <a:t>This is a school compost bin showing some of the fruit and carrots provided as part of a Healthy Eating programme</a:t>
            </a:r>
          </a:p>
        </p:txBody>
      </p:sp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4157" y="2329960"/>
            <a:ext cx="3208213" cy="427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5E1353-E7FE-4F56-9981-87891BD7B4BB}"/>
              </a:ext>
            </a:extLst>
          </p:cNvPr>
          <p:cNvSpPr/>
          <p:nvPr/>
        </p:nvSpPr>
        <p:spPr>
          <a:xfrm>
            <a:off x="453005" y="763072"/>
            <a:ext cx="11039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/>
              <a:t>Waste Reduction should be the first priority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www.carryoncomposting.com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95600" y="754064"/>
            <a:ext cx="7772400" cy="672064"/>
          </a:xfrm>
        </p:spPr>
        <p:txBody>
          <a:bodyPr>
            <a:normAutofit/>
          </a:bodyPr>
          <a:lstStyle/>
          <a:p>
            <a:r>
              <a:rPr lang="en-GB" sz="4000" b="1" dirty="0"/>
              <a:t>Local Community Composting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95617" y="1795244"/>
            <a:ext cx="10821799" cy="41896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800" b="1" dirty="0"/>
              <a:t>You need not be alone: </a:t>
            </a:r>
          </a:p>
          <a:p>
            <a:pPr marL="0" indent="0">
              <a:buNone/>
            </a:pPr>
            <a:endParaRPr lang="en-GB" b="1" dirty="0"/>
          </a:p>
          <a:p>
            <a:r>
              <a:rPr lang="en-GB" sz="2800" b="1" dirty="0"/>
              <a:t>Community Composting is often perceived as only the composting of garden waste, on a small scale, with a voluntary workforce and minimal technical input</a:t>
            </a:r>
          </a:p>
          <a:p>
            <a:r>
              <a:rPr lang="en-GB" sz="2800" b="1" dirty="0"/>
              <a:t>Allotments or blocks of flats are ideal locations for community schemes.</a:t>
            </a:r>
          </a:p>
          <a:p>
            <a:r>
              <a:rPr lang="en-GB" sz="2800" b="1" dirty="0"/>
              <a:t>Food Composting at pubs, cafes, residential homes</a:t>
            </a:r>
          </a:p>
          <a:p>
            <a:pPr>
              <a:buNone/>
            </a:pPr>
            <a:r>
              <a:rPr lang="en-GB" b="1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792088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5400" b="1" dirty="0"/>
              <a:t> </a:t>
            </a:r>
            <a:r>
              <a:rPr lang="en-GB" sz="4400" b="1" dirty="0"/>
              <a:t>"I don't have a garden"</a:t>
            </a:r>
            <a:endParaRPr lang="en-GB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Carryoncomposting.com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b="1" dirty="0"/>
              <a:t>You don't need a garden to make and use your own compost.</a:t>
            </a:r>
          </a:p>
          <a:p>
            <a:endParaRPr lang="en-GB" b="1" dirty="0"/>
          </a:p>
          <a:p>
            <a:r>
              <a:rPr lang="en-GB" b="1" dirty="0"/>
              <a:t> Composting technology has caught up with modern,  compact living:  there are bins for large and small gardens and courtyards as well as  indoor  wormeries  and  Bokashi bins which are  totally sealed. </a:t>
            </a:r>
          </a:p>
          <a:p>
            <a:endParaRPr lang="en-GB" b="1" dirty="0"/>
          </a:p>
          <a:p>
            <a:r>
              <a:rPr lang="en-GB" b="1" dirty="0"/>
              <a:t> Once the composting stage is over,  you can add the compost to a window box, patio pots or use it on the garden.</a:t>
            </a:r>
          </a:p>
          <a:p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32678"/>
            <a:ext cx="8229600" cy="611102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Something for everyone</a:t>
            </a:r>
            <a:endParaRPr lang="en-GB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38058510"/>
              </p:ext>
            </p:extLst>
          </p:nvPr>
        </p:nvGraphicFramePr>
        <p:xfrm>
          <a:off x="478172" y="1459806"/>
          <a:ext cx="11123800" cy="45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1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9796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outside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Balcony</a:t>
                      </a:r>
                    </a:p>
                    <a:p>
                      <a:pPr algn="ctr"/>
                      <a:r>
                        <a:rPr lang="en-GB" dirty="0"/>
                        <a:t>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Small Garden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Allotment/</a:t>
                      </a:r>
                    </a:p>
                    <a:p>
                      <a:pPr algn="ctr"/>
                      <a:r>
                        <a:rPr lang="en-GB" dirty="0"/>
                        <a:t>large garden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r>
                        <a:rPr lang="en-GB" sz="2400" dirty="0"/>
                        <a:t>Bokashi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r>
                        <a:rPr lang="en-GB" sz="2400" dirty="0"/>
                        <a:t>Wormery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796">
                <a:tc>
                  <a:txBody>
                    <a:bodyPr/>
                    <a:lstStyle/>
                    <a:p>
                      <a:r>
                        <a:rPr lang="en-GB" sz="2400" dirty="0"/>
                        <a:t>Plastic</a:t>
                      </a:r>
                      <a:r>
                        <a:rPr lang="en-GB" sz="2400" baseline="0" dirty="0"/>
                        <a:t> bin (Dalek)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r>
                        <a:rPr lang="en-GB" sz="2400" dirty="0"/>
                        <a:t>Green Cone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r>
                        <a:rPr lang="en-GB" sz="2400" dirty="0"/>
                        <a:t>Green Johanna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796">
                <a:tc>
                  <a:txBody>
                    <a:bodyPr/>
                    <a:lstStyle/>
                    <a:p>
                      <a:r>
                        <a:rPr lang="en-GB" sz="2400" dirty="0"/>
                        <a:t>Pallet</a:t>
                      </a:r>
                      <a:r>
                        <a:rPr lang="en-GB" sz="2400" baseline="0" dirty="0"/>
                        <a:t> or wooden bins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817">
                <a:tc>
                  <a:txBody>
                    <a:bodyPr/>
                    <a:lstStyle/>
                    <a:p>
                      <a:r>
                        <a:rPr lang="en-GB" sz="2400" dirty="0"/>
                        <a:t>Leaf mould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Multiply 5"/>
          <p:cNvSpPr/>
          <p:nvPr/>
        </p:nvSpPr>
        <p:spPr>
          <a:xfrm>
            <a:off x="6140740" y="2230666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Multiply 6"/>
          <p:cNvSpPr/>
          <p:nvPr/>
        </p:nvSpPr>
        <p:spPr>
          <a:xfrm>
            <a:off x="6111027" y="2740345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Multiply 8"/>
          <p:cNvSpPr/>
          <p:nvPr/>
        </p:nvSpPr>
        <p:spPr>
          <a:xfrm>
            <a:off x="8416938" y="2331595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Multiply 11"/>
          <p:cNvSpPr/>
          <p:nvPr/>
        </p:nvSpPr>
        <p:spPr>
          <a:xfrm>
            <a:off x="10571631" y="2705429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Multiply 12"/>
          <p:cNvSpPr/>
          <p:nvPr/>
        </p:nvSpPr>
        <p:spPr>
          <a:xfrm>
            <a:off x="8416938" y="2727784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Multiply 13"/>
          <p:cNvSpPr/>
          <p:nvPr/>
        </p:nvSpPr>
        <p:spPr>
          <a:xfrm>
            <a:off x="8449849" y="3191547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Multiply 14"/>
          <p:cNvSpPr/>
          <p:nvPr/>
        </p:nvSpPr>
        <p:spPr>
          <a:xfrm>
            <a:off x="10571631" y="3209487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Multiply 15"/>
          <p:cNvSpPr/>
          <p:nvPr/>
        </p:nvSpPr>
        <p:spPr>
          <a:xfrm>
            <a:off x="10571631" y="3918037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Multiply 16"/>
          <p:cNvSpPr/>
          <p:nvPr/>
        </p:nvSpPr>
        <p:spPr>
          <a:xfrm>
            <a:off x="8416938" y="3870810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Multiply 17"/>
          <p:cNvSpPr/>
          <p:nvPr/>
        </p:nvSpPr>
        <p:spPr>
          <a:xfrm>
            <a:off x="10571631" y="4345680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Multiply 18"/>
          <p:cNvSpPr/>
          <p:nvPr/>
        </p:nvSpPr>
        <p:spPr>
          <a:xfrm>
            <a:off x="8420695" y="4328788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Multiply 19"/>
          <p:cNvSpPr/>
          <p:nvPr/>
        </p:nvSpPr>
        <p:spPr>
          <a:xfrm>
            <a:off x="10638743" y="4836595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Multiply 20"/>
          <p:cNvSpPr/>
          <p:nvPr/>
        </p:nvSpPr>
        <p:spPr>
          <a:xfrm>
            <a:off x="8430236" y="4867263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Multiply 21"/>
          <p:cNvSpPr/>
          <p:nvPr/>
        </p:nvSpPr>
        <p:spPr>
          <a:xfrm>
            <a:off x="10638743" y="5636118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Multiply 22"/>
          <p:cNvSpPr/>
          <p:nvPr/>
        </p:nvSpPr>
        <p:spPr>
          <a:xfrm rot="286480">
            <a:off x="8440251" y="5621930"/>
            <a:ext cx="483791" cy="266447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79508" y="6133213"/>
            <a:ext cx="1092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/>
              <a:t>Balcony or no outside space: A combination of Bokashi and wormery could be used to process the maximum waste</a:t>
            </a:r>
          </a:p>
        </p:txBody>
      </p:sp>
      <p:sp>
        <p:nvSpPr>
          <p:cNvPr id="25" name="Multiply 24"/>
          <p:cNvSpPr/>
          <p:nvPr/>
        </p:nvSpPr>
        <p:spPr>
          <a:xfrm>
            <a:off x="4079776" y="2204864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Multiply 25"/>
          <p:cNvSpPr/>
          <p:nvPr/>
        </p:nvSpPr>
        <p:spPr>
          <a:xfrm>
            <a:off x="4079776" y="2708920"/>
            <a:ext cx="504056" cy="28803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E1810-4FF4-40A9-B8AB-C052E333B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38400" y="549275"/>
            <a:ext cx="7772400" cy="71498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1" dirty="0"/>
              <a:t>Food waste composting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sz="quarter" idx="1"/>
          </p:nvPr>
        </p:nvSpPr>
        <p:spPr>
          <a:xfrm>
            <a:off x="564543" y="2130550"/>
            <a:ext cx="9041957" cy="4408363"/>
          </a:xfrm>
        </p:spPr>
        <p:txBody>
          <a:bodyPr/>
          <a:lstStyle/>
          <a:p>
            <a:endParaRPr lang="en-GB" b="1" dirty="0"/>
          </a:p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www.carryoncomposting.com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72A384-F470-456D-B713-7048C1A43A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898995"/>
              </p:ext>
            </p:extLst>
          </p:nvPr>
        </p:nvGraphicFramePr>
        <p:xfrm>
          <a:off x="256002" y="1205534"/>
          <a:ext cx="11535781" cy="5414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4319"/>
          </a:xfrm>
        </p:spPr>
        <p:txBody>
          <a:bodyPr>
            <a:normAutofit/>
          </a:bodyPr>
          <a:lstStyle/>
          <a:p>
            <a:r>
              <a:rPr lang="en-US" sz="4000" b="1" dirty="0"/>
              <a:t>Garden Waste Composting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FB11352-A897-405A-AB86-A808F86507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873164"/>
              </p:ext>
            </p:extLst>
          </p:nvPr>
        </p:nvGraphicFramePr>
        <p:xfrm>
          <a:off x="609600" y="1661020"/>
          <a:ext cx="10972800" cy="4795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90567-C6E4-4B71-8015-51D1188A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www.carryoncomposting.com</a:t>
            </a:r>
          </a:p>
        </p:txBody>
      </p:sp>
    </p:spTree>
    <p:extLst>
      <p:ext uri="{BB962C8B-B14F-4D97-AF65-F5344CB8AC3E}">
        <p14:creationId xmlns:p14="http://schemas.microsoft.com/office/powerpoint/2010/main" val="20548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351</TotalTime>
  <Words>1290</Words>
  <Application>Microsoft Office PowerPoint</Application>
  <PresentationFormat>Widescreen</PresentationFormat>
  <Paragraphs>266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Courier New</vt:lpstr>
      <vt:lpstr>Palatino Linotype</vt:lpstr>
      <vt:lpstr>Wingdings 2</vt:lpstr>
      <vt:lpstr>Presentation on brainstorming</vt:lpstr>
      <vt:lpstr>Compost Awareness Week 2019    </vt:lpstr>
      <vt:lpstr>  Household Waste</vt:lpstr>
      <vt:lpstr>Compostable Waste</vt:lpstr>
      <vt:lpstr>PowerPoint Presentation</vt:lpstr>
      <vt:lpstr>Local Community Composting</vt:lpstr>
      <vt:lpstr>  "I don't have a garden"</vt:lpstr>
      <vt:lpstr>Something for everyone</vt:lpstr>
      <vt:lpstr>Food waste composting</vt:lpstr>
      <vt:lpstr>Garden Waste Composting</vt:lpstr>
      <vt:lpstr>Composting </vt:lpstr>
      <vt:lpstr>PowerPoint Presentation</vt:lpstr>
      <vt:lpstr>Composting can be easy</vt:lpstr>
      <vt:lpstr>Uncooked kitchen waste</vt:lpstr>
      <vt:lpstr>Greens and Browns </vt:lpstr>
      <vt:lpstr>Greens</vt:lpstr>
      <vt:lpstr>Browns</vt:lpstr>
      <vt:lpstr>Browns</vt:lpstr>
      <vt:lpstr>      Other compostable items</vt:lpstr>
      <vt:lpstr>Can but!</vt:lpstr>
      <vt:lpstr>Do not Compost</vt:lpstr>
      <vt:lpstr>Cold Composting</vt:lpstr>
      <vt:lpstr>  Oxygen or Aeration</vt:lpstr>
      <vt:lpstr> When is it ready?</vt:lpstr>
      <vt:lpstr>Harvesting the Compost</vt:lpstr>
      <vt:lpstr>Finished product</vt:lpstr>
      <vt:lpstr>Using compost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Compost Awareness Week 2019</dc:title>
  <dc:creator>Rodney</dc:creator>
  <cp:lastModifiedBy>Rodney</cp:lastModifiedBy>
  <cp:revision>32</cp:revision>
  <dcterms:created xsi:type="dcterms:W3CDTF">2019-02-28T12:59:04Z</dcterms:created>
  <dcterms:modified xsi:type="dcterms:W3CDTF">2019-03-01T15:03:59Z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